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54" r:id="rId1"/>
  </p:sldMasterIdLst>
  <p:notesMasterIdLst>
    <p:notesMasterId r:id="rId23"/>
  </p:notesMasterIdLst>
  <p:sldIdLst>
    <p:sldId id="278" r:id="rId2"/>
    <p:sldId id="262" r:id="rId3"/>
    <p:sldId id="268" r:id="rId4"/>
    <p:sldId id="263" r:id="rId5"/>
    <p:sldId id="264" r:id="rId6"/>
    <p:sldId id="267" r:id="rId7"/>
    <p:sldId id="265" r:id="rId8"/>
    <p:sldId id="270" r:id="rId9"/>
    <p:sldId id="271" r:id="rId10"/>
    <p:sldId id="272" r:id="rId11"/>
    <p:sldId id="273" r:id="rId12"/>
    <p:sldId id="274" r:id="rId13"/>
    <p:sldId id="279" r:id="rId14"/>
    <p:sldId id="280" r:id="rId15"/>
    <p:sldId id="281" r:id="rId16"/>
    <p:sldId id="266" r:id="rId17"/>
    <p:sldId id="276" r:id="rId18"/>
    <p:sldId id="275" r:id="rId19"/>
    <p:sldId id="261" r:id="rId20"/>
    <p:sldId id="260"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944" autoAdjust="0"/>
    <p:restoredTop sz="94660"/>
  </p:normalViewPr>
  <p:slideViewPr>
    <p:cSldViewPr snapToGrid="0">
      <p:cViewPr varScale="1">
        <p:scale>
          <a:sx n="142" d="100"/>
          <a:sy n="142" d="100"/>
        </p:scale>
        <p:origin x="1016"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jp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jpg"/></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1CC7F08-8BC5-434E-BB87-5FD9D0352CD2}" type="doc">
      <dgm:prSet loTypeId="urn:microsoft.com/office/officeart/2005/8/layout/radial6" loCatId="cycle" qsTypeId="urn:microsoft.com/office/officeart/2005/8/quickstyle/3d1" qsCatId="3D" csTypeId="urn:microsoft.com/office/officeart/2005/8/colors/colorful3" csCatId="colorful" phldr="1"/>
      <dgm:spPr/>
      <dgm:t>
        <a:bodyPr/>
        <a:lstStyle/>
        <a:p>
          <a:endParaRPr lang="it-IT"/>
        </a:p>
      </dgm:t>
    </dgm:pt>
    <dgm:pt modelId="{1B9712AC-2A7A-4A56-BACD-F7E2027A7EF8}">
      <dgm:prSet phldrT="[Testo]"/>
      <dgm:spPr>
        <a:blipFill rotWithShape="0">
          <a:blip xmlns:r="http://schemas.openxmlformats.org/officeDocument/2006/relationships" r:embed="rId1"/>
          <a:srcRect/>
          <a:stretch>
            <a:fillRect l="-5000" r="-5000"/>
          </a:stretch>
        </a:blipFill>
      </dgm:spPr>
      <dgm:t>
        <a:bodyPr/>
        <a:lstStyle/>
        <a:p>
          <a:r>
            <a:rPr lang="it-IT" dirty="0"/>
            <a:t>Sistema integrato di monitoraggio</a:t>
          </a:r>
        </a:p>
      </dgm:t>
    </dgm:pt>
    <dgm:pt modelId="{3D835AFD-B543-4086-A818-14C3043031DD}" type="parTrans" cxnId="{FBF7D322-19B4-4CB5-9DA4-06756FFC8FA3}">
      <dgm:prSet/>
      <dgm:spPr/>
      <dgm:t>
        <a:bodyPr/>
        <a:lstStyle/>
        <a:p>
          <a:endParaRPr lang="it-IT"/>
        </a:p>
      </dgm:t>
    </dgm:pt>
    <dgm:pt modelId="{1B5DD97D-3E47-4051-A51A-5D05D18A2A85}" type="sibTrans" cxnId="{FBF7D322-19B4-4CB5-9DA4-06756FFC8FA3}">
      <dgm:prSet/>
      <dgm:spPr/>
      <dgm:t>
        <a:bodyPr/>
        <a:lstStyle/>
        <a:p>
          <a:endParaRPr lang="it-IT"/>
        </a:p>
      </dgm:t>
    </dgm:pt>
    <dgm:pt modelId="{1124A8F5-66B6-479A-B40A-ED230FED40D2}">
      <dgm:prSet phldrT="[Testo]"/>
      <dgm:spPr>
        <a:blipFill rotWithShape="0">
          <a:blip xmlns:r="http://schemas.openxmlformats.org/officeDocument/2006/relationships" r:embed="rId2"/>
          <a:srcRect/>
          <a:stretch>
            <a:fillRect t="-17000" b="-17000"/>
          </a:stretch>
        </a:blipFill>
      </dgm:spPr>
      <dgm:t>
        <a:bodyPr/>
        <a:lstStyle/>
        <a:p>
          <a:r>
            <a:rPr lang="it-IT" dirty="0"/>
            <a:t>Strutturale</a:t>
          </a:r>
        </a:p>
      </dgm:t>
    </dgm:pt>
    <dgm:pt modelId="{70F19E8F-4F0C-4858-8CCD-BA65EC8B6081}" type="parTrans" cxnId="{97BE374C-250D-48E4-A11B-E40A82E852F7}">
      <dgm:prSet/>
      <dgm:spPr/>
      <dgm:t>
        <a:bodyPr/>
        <a:lstStyle/>
        <a:p>
          <a:endParaRPr lang="it-IT"/>
        </a:p>
      </dgm:t>
    </dgm:pt>
    <dgm:pt modelId="{E187E283-056E-4440-87A8-5D652C725E57}" type="sibTrans" cxnId="{97BE374C-250D-48E4-A11B-E40A82E852F7}">
      <dgm:prSet/>
      <dgm:spPr/>
      <dgm:t>
        <a:bodyPr/>
        <a:lstStyle/>
        <a:p>
          <a:endParaRPr lang="it-IT"/>
        </a:p>
      </dgm:t>
    </dgm:pt>
    <dgm:pt modelId="{B98D56E0-9F93-47A5-A742-C46EDF42DE89}">
      <dgm:prSet phldrT="[Testo]"/>
      <dgm:spPr>
        <a:blipFill rotWithShape="0">
          <a:blip xmlns:r="http://schemas.openxmlformats.org/officeDocument/2006/relationships" r:embed="rId3"/>
          <a:srcRect/>
          <a:stretch>
            <a:fillRect t="-5000" b="-5000"/>
          </a:stretch>
        </a:blipFill>
      </dgm:spPr>
      <dgm:t>
        <a:bodyPr/>
        <a:lstStyle/>
        <a:p>
          <a:r>
            <a:rPr lang="it-IT" dirty="0"/>
            <a:t>Inventory</a:t>
          </a:r>
        </a:p>
      </dgm:t>
    </dgm:pt>
    <dgm:pt modelId="{5A213789-3E7A-4B08-8455-5C1D5B84DF8F}" type="parTrans" cxnId="{4A8CF66C-6DDB-4E08-9526-EFEB5209F052}">
      <dgm:prSet/>
      <dgm:spPr/>
      <dgm:t>
        <a:bodyPr/>
        <a:lstStyle/>
        <a:p>
          <a:endParaRPr lang="it-IT"/>
        </a:p>
      </dgm:t>
    </dgm:pt>
    <dgm:pt modelId="{B5A96F98-2090-429C-AC6E-096D8C16FF59}" type="sibTrans" cxnId="{4A8CF66C-6DDB-4E08-9526-EFEB5209F052}">
      <dgm:prSet/>
      <dgm:spPr/>
      <dgm:t>
        <a:bodyPr/>
        <a:lstStyle/>
        <a:p>
          <a:endParaRPr lang="it-IT"/>
        </a:p>
      </dgm:t>
    </dgm:pt>
    <dgm:pt modelId="{ED21DCE5-F84D-47D2-90FF-3817D9B68F16}">
      <dgm:prSet phldrT="[Testo]"/>
      <dgm:spPr>
        <a:blipFill rotWithShape="0">
          <a:blip xmlns:r="http://schemas.openxmlformats.org/officeDocument/2006/relationships" r:embed="rId4"/>
          <a:srcRect/>
          <a:stretch>
            <a:fillRect l="-17000" r="-17000"/>
          </a:stretch>
        </a:blipFill>
      </dgm:spPr>
      <dgm:t>
        <a:bodyPr/>
        <a:lstStyle/>
        <a:p>
          <a:r>
            <a:rPr lang="it-IT" dirty="0">
              <a:solidFill>
                <a:schemeClr val="bg1"/>
              </a:solidFill>
            </a:rPr>
            <a:t>Controllo funzionalità apparati</a:t>
          </a:r>
        </a:p>
      </dgm:t>
    </dgm:pt>
    <dgm:pt modelId="{DC6A41A6-EEAE-409E-8CC5-8920950C1AF2}" type="parTrans" cxnId="{849638ED-3647-4F9F-99D3-C826D6CE3633}">
      <dgm:prSet/>
      <dgm:spPr/>
      <dgm:t>
        <a:bodyPr/>
        <a:lstStyle/>
        <a:p>
          <a:endParaRPr lang="it-IT"/>
        </a:p>
      </dgm:t>
    </dgm:pt>
    <dgm:pt modelId="{F0FB1A60-BF3B-4C36-AEE3-F8AC221B1B33}" type="sibTrans" cxnId="{849638ED-3647-4F9F-99D3-C826D6CE3633}">
      <dgm:prSet/>
      <dgm:spPr/>
      <dgm:t>
        <a:bodyPr/>
        <a:lstStyle/>
        <a:p>
          <a:endParaRPr lang="it-IT"/>
        </a:p>
      </dgm:t>
    </dgm:pt>
    <dgm:pt modelId="{57EE06CC-C4BE-4633-8698-0F72DC4EAFE2}">
      <dgm:prSet phldrT="[Testo]"/>
      <dgm:spPr>
        <a:blipFill rotWithShape="0">
          <a:blip xmlns:r="http://schemas.openxmlformats.org/officeDocument/2006/relationships" r:embed="rId5"/>
          <a:srcRect/>
          <a:stretch>
            <a:fillRect l="-6000" r="-6000"/>
          </a:stretch>
        </a:blipFill>
      </dgm:spPr>
      <dgm:t>
        <a:bodyPr/>
        <a:lstStyle/>
        <a:p>
          <a:r>
            <a:rPr lang="it-IT" dirty="0"/>
            <a:t>Controllo Accessi e Sicurezza</a:t>
          </a:r>
        </a:p>
      </dgm:t>
    </dgm:pt>
    <dgm:pt modelId="{2D0F367E-0A0C-4BBE-B506-A616205CA6D8}" type="parTrans" cxnId="{1A9C55B5-7CDC-45BD-88EC-B7337006F936}">
      <dgm:prSet/>
      <dgm:spPr/>
      <dgm:t>
        <a:bodyPr/>
        <a:lstStyle/>
        <a:p>
          <a:endParaRPr lang="it-IT"/>
        </a:p>
      </dgm:t>
    </dgm:pt>
    <dgm:pt modelId="{E40F8A16-4C57-4BC8-B41B-E55EC202587E}" type="sibTrans" cxnId="{1A9C55B5-7CDC-45BD-88EC-B7337006F936}">
      <dgm:prSet/>
      <dgm:spPr/>
      <dgm:t>
        <a:bodyPr/>
        <a:lstStyle/>
        <a:p>
          <a:endParaRPr lang="it-IT"/>
        </a:p>
      </dgm:t>
    </dgm:pt>
    <dgm:pt modelId="{D9309D31-EAFC-4CB0-8A95-BCC7CCB349C1}" type="pres">
      <dgm:prSet presAssocID="{A1CC7F08-8BC5-434E-BB87-5FD9D0352CD2}" presName="Name0" presStyleCnt="0">
        <dgm:presLayoutVars>
          <dgm:chMax val="1"/>
          <dgm:dir/>
          <dgm:animLvl val="ctr"/>
          <dgm:resizeHandles val="exact"/>
        </dgm:presLayoutVars>
      </dgm:prSet>
      <dgm:spPr/>
    </dgm:pt>
    <dgm:pt modelId="{2778925B-38E2-45DB-A95E-BFA84465F7F6}" type="pres">
      <dgm:prSet presAssocID="{1B9712AC-2A7A-4A56-BACD-F7E2027A7EF8}" presName="centerShape" presStyleLbl="node0" presStyleIdx="0" presStyleCnt="1"/>
      <dgm:spPr/>
    </dgm:pt>
    <dgm:pt modelId="{7F0842F4-1FC7-4472-8EE7-B736B9680C00}" type="pres">
      <dgm:prSet presAssocID="{1124A8F5-66B6-479A-B40A-ED230FED40D2}" presName="node" presStyleLbl="node1" presStyleIdx="0" presStyleCnt="4">
        <dgm:presLayoutVars>
          <dgm:bulletEnabled val="1"/>
        </dgm:presLayoutVars>
      </dgm:prSet>
      <dgm:spPr/>
    </dgm:pt>
    <dgm:pt modelId="{A9CD1B18-9C1F-4D70-80D5-A8F89171B212}" type="pres">
      <dgm:prSet presAssocID="{1124A8F5-66B6-479A-B40A-ED230FED40D2}" presName="dummy" presStyleCnt="0"/>
      <dgm:spPr/>
    </dgm:pt>
    <dgm:pt modelId="{1291CAD2-C524-4B60-88B7-FC94231EA7AF}" type="pres">
      <dgm:prSet presAssocID="{E187E283-056E-4440-87A8-5D652C725E57}" presName="sibTrans" presStyleLbl="sibTrans2D1" presStyleIdx="0" presStyleCnt="4"/>
      <dgm:spPr/>
    </dgm:pt>
    <dgm:pt modelId="{8EE2E6CE-514F-48AE-BE19-666AB473C3E0}" type="pres">
      <dgm:prSet presAssocID="{B98D56E0-9F93-47A5-A742-C46EDF42DE89}" presName="node" presStyleLbl="node1" presStyleIdx="1" presStyleCnt="4">
        <dgm:presLayoutVars>
          <dgm:bulletEnabled val="1"/>
        </dgm:presLayoutVars>
      </dgm:prSet>
      <dgm:spPr/>
    </dgm:pt>
    <dgm:pt modelId="{94BFE4BD-7EBB-47CA-92AA-F3310FC0F399}" type="pres">
      <dgm:prSet presAssocID="{B98D56E0-9F93-47A5-A742-C46EDF42DE89}" presName="dummy" presStyleCnt="0"/>
      <dgm:spPr/>
    </dgm:pt>
    <dgm:pt modelId="{746295D4-99AC-460F-9DCE-7E5AD865F86A}" type="pres">
      <dgm:prSet presAssocID="{B5A96F98-2090-429C-AC6E-096D8C16FF59}" presName="sibTrans" presStyleLbl="sibTrans2D1" presStyleIdx="1" presStyleCnt="4"/>
      <dgm:spPr/>
    </dgm:pt>
    <dgm:pt modelId="{605C7922-E8F9-4CDC-8279-F992556EE7CF}" type="pres">
      <dgm:prSet presAssocID="{ED21DCE5-F84D-47D2-90FF-3817D9B68F16}" presName="node" presStyleLbl="node1" presStyleIdx="2" presStyleCnt="4">
        <dgm:presLayoutVars>
          <dgm:bulletEnabled val="1"/>
        </dgm:presLayoutVars>
      </dgm:prSet>
      <dgm:spPr/>
    </dgm:pt>
    <dgm:pt modelId="{9E013917-DC75-418A-BE11-5BA0508AF5C2}" type="pres">
      <dgm:prSet presAssocID="{ED21DCE5-F84D-47D2-90FF-3817D9B68F16}" presName="dummy" presStyleCnt="0"/>
      <dgm:spPr/>
    </dgm:pt>
    <dgm:pt modelId="{79113899-C145-4744-8A38-98865AE40D23}" type="pres">
      <dgm:prSet presAssocID="{F0FB1A60-BF3B-4C36-AEE3-F8AC221B1B33}" presName="sibTrans" presStyleLbl="sibTrans2D1" presStyleIdx="2" presStyleCnt="4"/>
      <dgm:spPr/>
    </dgm:pt>
    <dgm:pt modelId="{51D9915C-CE47-409E-A8A5-3C3AAE5C4100}" type="pres">
      <dgm:prSet presAssocID="{57EE06CC-C4BE-4633-8698-0F72DC4EAFE2}" presName="node" presStyleLbl="node1" presStyleIdx="3" presStyleCnt="4">
        <dgm:presLayoutVars>
          <dgm:bulletEnabled val="1"/>
        </dgm:presLayoutVars>
      </dgm:prSet>
      <dgm:spPr/>
    </dgm:pt>
    <dgm:pt modelId="{2544BB8C-62EF-4B8A-AC10-D3F70AE24676}" type="pres">
      <dgm:prSet presAssocID="{57EE06CC-C4BE-4633-8698-0F72DC4EAFE2}" presName="dummy" presStyleCnt="0"/>
      <dgm:spPr/>
    </dgm:pt>
    <dgm:pt modelId="{B69F02EC-9B4A-4B3E-AD83-67C6F3BBBDB0}" type="pres">
      <dgm:prSet presAssocID="{E40F8A16-4C57-4BC8-B41B-E55EC202587E}" presName="sibTrans" presStyleLbl="sibTrans2D1" presStyleIdx="3" presStyleCnt="4"/>
      <dgm:spPr/>
    </dgm:pt>
  </dgm:ptLst>
  <dgm:cxnLst>
    <dgm:cxn modelId="{19632E13-F051-430A-9ECE-C930B569D7FB}" type="presOf" srcId="{F0FB1A60-BF3B-4C36-AEE3-F8AC221B1B33}" destId="{79113899-C145-4744-8A38-98865AE40D23}" srcOrd="0" destOrd="0" presId="urn:microsoft.com/office/officeart/2005/8/layout/radial6"/>
    <dgm:cxn modelId="{DDAB0222-E5E5-45AB-83A7-9113EEFFA038}" type="presOf" srcId="{B98D56E0-9F93-47A5-A742-C46EDF42DE89}" destId="{8EE2E6CE-514F-48AE-BE19-666AB473C3E0}" srcOrd="0" destOrd="0" presId="urn:microsoft.com/office/officeart/2005/8/layout/radial6"/>
    <dgm:cxn modelId="{FBF7D322-19B4-4CB5-9DA4-06756FFC8FA3}" srcId="{A1CC7F08-8BC5-434E-BB87-5FD9D0352CD2}" destId="{1B9712AC-2A7A-4A56-BACD-F7E2027A7EF8}" srcOrd="0" destOrd="0" parTransId="{3D835AFD-B543-4086-A818-14C3043031DD}" sibTransId="{1B5DD97D-3E47-4051-A51A-5D05D18A2A85}"/>
    <dgm:cxn modelId="{35521F26-C7CC-49E0-B9F0-918004331202}" type="presOf" srcId="{57EE06CC-C4BE-4633-8698-0F72DC4EAFE2}" destId="{51D9915C-CE47-409E-A8A5-3C3AAE5C4100}" srcOrd="0" destOrd="0" presId="urn:microsoft.com/office/officeart/2005/8/layout/radial6"/>
    <dgm:cxn modelId="{69A9C33D-A8E2-4CFF-8B61-B27C354FCF5A}" type="presOf" srcId="{E187E283-056E-4440-87A8-5D652C725E57}" destId="{1291CAD2-C524-4B60-88B7-FC94231EA7AF}" srcOrd="0" destOrd="0" presId="urn:microsoft.com/office/officeart/2005/8/layout/radial6"/>
    <dgm:cxn modelId="{97BE374C-250D-48E4-A11B-E40A82E852F7}" srcId="{1B9712AC-2A7A-4A56-BACD-F7E2027A7EF8}" destId="{1124A8F5-66B6-479A-B40A-ED230FED40D2}" srcOrd="0" destOrd="0" parTransId="{70F19E8F-4F0C-4858-8CCD-BA65EC8B6081}" sibTransId="{E187E283-056E-4440-87A8-5D652C725E57}"/>
    <dgm:cxn modelId="{4A8CF66C-6DDB-4E08-9526-EFEB5209F052}" srcId="{1B9712AC-2A7A-4A56-BACD-F7E2027A7EF8}" destId="{B98D56E0-9F93-47A5-A742-C46EDF42DE89}" srcOrd="1" destOrd="0" parTransId="{5A213789-3E7A-4B08-8455-5C1D5B84DF8F}" sibTransId="{B5A96F98-2090-429C-AC6E-096D8C16FF59}"/>
    <dgm:cxn modelId="{8B056470-91B5-4C34-AB5A-79EDEA6B1956}" type="presOf" srcId="{1B9712AC-2A7A-4A56-BACD-F7E2027A7EF8}" destId="{2778925B-38E2-45DB-A95E-BFA84465F7F6}" srcOrd="0" destOrd="0" presId="urn:microsoft.com/office/officeart/2005/8/layout/radial6"/>
    <dgm:cxn modelId="{F8DE8E8A-6068-423F-9DD0-00876BC52064}" type="presOf" srcId="{A1CC7F08-8BC5-434E-BB87-5FD9D0352CD2}" destId="{D9309D31-EAFC-4CB0-8A95-BCC7CCB349C1}" srcOrd="0" destOrd="0" presId="urn:microsoft.com/office/officeart/2005/8/layout/radial6"/>
    <dgm:cxn modelId="{B590099E-0DDF-4BCA-863B-9BA7A1A8A039}" type="presOf" srcId="{1124A8F5-66B6-479A-B40A-ED230FED40D2}" destId="{7F0842F4-1FC7-4472-8EE7-B736B9680C00}" srcOrd="0" destOrd="0" presId="urn:microsoft.com/office/officeart/2005/8/layout/radial6"/>
    <dgm:cxn modelId="{1A9C55B5-7CDC-45BD-88EC-B7337006F936}" srcId="{1B9712AC-2A7A-4A56-BACD-F7E2027A7EF8}" destId="{57EE06CC-C4BE-4633-8698-0F72DC4EAFE2}" srcOrd="3" destOrd="0" parTransId="{2D0F367E-0A0C-4BBE-B506-A616205CA6D8}" sibTransId="{E40F8A16-4C57-4BC8-B41B-E55EC202587E}"/>
    <dgm:cxn modelId="{08BB33C1-8B63-4F9C-95C4-46685DF361D5}" type="presOf" srcId="{E40F8A16-4C57-4BC8-B41B-E55EC202587E}" destId="{B69F02EC-9B4A-4B3E-AD83-67C6F3BBBDB0}" srcOrd="0" destOrd="0" presId="urn:microsoft.com/office/officeart/2005/8/layout/radial6"/>
    <dgm:cxn modelId="{5E9D34C5-58CF-4AEC-AE76-5D63FCA4FC3F}" type="presOf" srcId="{B5A96F98-2090-429C-AC6E-096D8C16FF59}" destId="{746295D4-99AC-460F-9DCE-7E5AD865F86A}" srcOrd="0" destOrd="0" presId="urn:microsoft.com/office/officeart/2005/8/layout/radial6"/>
    <dgm:cxn modelId="{849638ED-3647-4F9F-99D3-C826D6CE3633}" srcId="{1B9712AC-2A7A-4A56-BACD-F7E2027A7EF8}" destId="{ED21DCE5-F84D-47D2-90FF-3817D9B68F16}" srcOrd="2" destOrd="0" parTransId="{DC6A41A6-EEAE-409E-8CC5-8920950C1AF2}" sibTransId="{F0FB1A60-BF3B-4C36-AEE3-F8AC221B1B33}"/>
    <dgm:cxn modelId="{93CE87FB-CA52-4C92-8165-DCD08CC9C1FA}" type="presOf" srcId="{ED21DCE5-F84D-47D2-90FF-3817D9B68F16}" destId="{605C7922-E8F9-4CDC-8279-F992556EE7CF}" srcOrd="0" destOrd="0" presId="urn:microsoft.com/office/officeart/2005/8/layout/radial6"/>
    <dgm:cxn modelId="{8E276D4B-70F5-4661-AA74-8FBA2C34D50A}" type="presParOf" srcId="{D9309D31-EAFC-4CB0-8A95-BCC7CCB349C1}" destId="{2778925B-38E2-45DB-A95E-BFA84465F7F6}" srcOrd="0" destOrd="0" presId="urn:microsoft.com/office/officeart/2005/8/layout/radial6"/>
    <dgm:cxn modelId="{A06642AE-CD12-4FA9-94C6-3B0DD42A975A}" type="presParOf" srcId="{D9309D31-EAFC-4CB0-8A95-BCC7CCB349C1}" destId="{7F0842F4-1FC7-4472-8EE7-B736B9680C00}" srcOrd="1" destOrd="0" presId="urn:microsoft.com/office/officeart/2005/8/layout/radial6"/>
    <dgm:cxn modelId="{39FB16C7-4D24-44F7-9DC9-F5AB9731D500}" type="presParOf" srcId="{D9309D31-EAFC-4CB0-8A95-BCC7CCB349C1}" destId="{A9CD1B18-9C1F-4D70-80D5-A8F89171B212}" srcOrd="2" destOrd="0" presId="urn:microsoft.com/office/officeart/2005/8/layout/radial6"/>
    <dgm:cxn modelId="{C46E55C8-F7A4-4BAC-AD91-DCB68124C77D}" type="presParOf" srcId="{D9309D31-EAFC-4CB0-8A95-BCC7CCB349C1}" destId="{1291CAD2-C524-4B60-88B7-FC94231EA7AF}" srcOrd="3" destOrd="0" presId="urn:microsoft.com/office/officeart/2005/8/layout/radial6"/>
    <dgm:cxn modelId="{718569C8-72FD-402F-86EC-44B9DBE4B4B7}" type="presParOf" srcId="{D9309D31-EAFC-4CB0-8A95-BCC7CCB349C1}" destId="{8EE2E6CE-514F-48AE-BE19-666AB473C3E0}" srcOrd="4" destOrd="0" presId="urn:microsoft.com/office/officeart/2005/8/layout/radial6"/>
    <dgm:cxn modelId="{D3EC9EC3-C5E8-4766-8434-3F85222F8260}" type="presParOf" srcId="{D9309D31-EAFC-4CB0-8A95-BCC7CCB349C1}" destId="{94BFE4BD-7EBB-47CA-92AA-F3310FC0F399}" srcOrd="5" destOrd="0" presId="urn:microsoft.com/office/officeart/2005/8/layout/radial6"/>
    <dgm:cxn modelId="{2AC3DB11-2F2B-4E97-BE0D-562C5E41354D}" type="presParOf" srcId="{D9309D31-EAFC-4CB0-8A95-BCC7CCB349C1}" destId="{746295D4-99AC-460F-9DCE-7E5AD865F86A}" srcOrd="6" destOrd="0" presId="urn:microsoft.com/office/officeart/2005/8/layout/radial6"/>
    <dgm:cxn modelId="{16F404B0-D89A-4ADF-B776-3CB0EF2D8C92}" type="presParOf" srcId="{D9309D31-EAFC-4CB0-8A95-BCC7CCB349C1}" destId="{605C7922-E8F9-4CDC-8279-F992556EE7CF}" srcOrd="7" destOrd="0" presId="urn:microsoft.com/office/officeart/2005/8/layout/radial6"/>
    <dgm:cxn modelId="{3C8C4F75-8A56-4A43-AFDE-E8E7008094AE}" type="presParOf" srcId="{D9309D31-EAFC-4CB0-8A95-BCC7CCB349C1}" destId="{9E013917-DC75-418A-BE11-5BA0508AF5C2}" srcOrd="8" destOrd="0" presId="urn:microsoft.com/office/officeart/2005/8/layout/radial6"/>
    <dgm:cxn modelId="{ECBB58DE-0E71-4AA0-AF1F-482CC4D666F4}" type="presParOf" srcId="{D9309D31-EAFC-4CB0-8A95-BCC7CCB349C1}" destId="{79113899-C145-4744-8A38-98865AE40D23}" srcOrd="9" destOrd="0" presId="urn:microsoft.com/office/officeart/2005/8/layout/radial6"/>
    <dgm:cxn modelId="{067111A6-DACB-41EF-BFCD-72F8F818DAA6}" type="presParOf" srcId="{D9309D31-EAFC-4CB0-8A95-BCC7CCB349C1}" destId="{51D9915C-CE47-409E-A8A5-3C3AAE5C4100}" srcOrd="10" destOrd="0" presId="urn:microsoft.com/office/officeart/2005/8/layout/radial6"/>
    <dgm:cxn modelId="{7B291FAA-6F60-466B-B06A-F7660F223D3B}" type="presParOf" srcId="{D9309D31-EAFC-4CB0-8A95-BCC7CCB349C1}" destId="{2544BB8C-62EF-4B8A-AC10-D3F70AE24676}" srcOrd="11" destOrd="0" presId="urn:microsoft.com/office/officeart/2005/8/layout/radial6"/>
    <dgm:cxn modelId="{860CCDFF-590E-41C8-BD1A-022A1D51D989}" type="presParOf" srcId="{D9309D31-EAFC-4CB0-8A95-BCC7CCB349C1}" destId="{B69F02EC-9B4A-4B3E-AD83-67C6F3BBBDB0}"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1253A60-70C8-4FD5-BF9F-520A926AF060}" type="doc">
      <dgm:prSet loTypeId="urn:microsoft.com/office/officeart/2008/layout/NameandTitleOrganizationalChart" loCatId="hierarchy" qsTypeId="urn:microsoft.com/office/officeart/2005/8/quickstyle/simple1" qsCatId="simple" csTypeId="urn:microsoft.com/office/officeart/2005/8/colors/accent0_3" csCatId="mainScheme" phldr="1"/>
      <dgm:spPr/>
      <dgm:t>
        <a:bodyPr/>
        <a:lstStyle/>
        <a:p>
          <a:endParaRPr lang="it-IT"/>
        </a:p>
      </dgm:t>
    </dgm:pt>
    <dgm:pt modelId="{BF1E3DB2-996F-4909-A654-76B948D2F3A5}">
      <dgm:prSet phldrT="[Testo]"/>
      <dgm:spPr/>
      <dgm:t>
        <a:bodyPr/>
        <a:lstStyle/>
        <a:p>
          <a:r>
            <a:rPr lang="it-IT" b="1" dirty="0"/>
            <a:t>Direzione </a:t>
          </a:r>
        </a:p>
      </dgm:t>
    </dgm:pt>
    <dgm:pt modelId="{D02EDE66-13E0-479C-BE9E-717F287AED15}" type="parTrans" cxnId="{AE272729-F967-4E3F-A002-71ABE53360AA}">
      <dgm:prSet/>
      <dgm:spPr/>
      <dgm:t>
        <a:bodyPr/>
        <a:lstStyle/>
        <a:p>
          <a:endParaRPr lang="it-IT"/>
        </a:p>
      </dgm:t>
    </dgm:pt>
    <dgm:pt modelId="{5A4F6D8A-BE1B-4F95-AA39-2E77D63D340D}" type="sibTrans" cxnId="{AE272729-F967-4E3F-A002-71ABE53360AA}">
      <dgm:prSet/>
      <dgm:spPr/>
      <dgm:t>
        <a:bodyPr/>
        <a:lstStyle/>
        <a:p>
          <a:pPr algn="ctr"/>
          <a:r>
            <a:rPr lang="it-IT" dirty="0"/>
            <a:t>G. SISTO</a:t>
          </a:r>
        </a:p>
      </dgm:t>
    </dgm:pt>
    <dgm:pt modelId="{47218C1C-659F-4036-B414-F3A2791156C5}" type="asst">
      <dgm:prSet phldrT="[Testo]"/>
      <dgm:spPr/>
      <dgm:t>
        <a:bodyPr/>
        <a:lstStyle/>
        <a:p>
          <a:r>
            <a:rPr lang="it-IT" b="1" dirty="0"/>
            <a:t>RSPP</a:t>
          </a:r>
        </a:p>
      </dgm:t>
    </dgm:pt>
    <dgm:pt modelId="{54708754-3B96-44FC-B75F-7705566B652B}" type="parTrans" cxnId="{F9B27FE7-48BB-45EC-9B04-6F0FD0147C82}">
      <dgm:prSet/>
      <dgm:spPr/>
      <dgm:t>
        <a:bodyPr/>
        <a:lstStyle/>
        <a:p>
          <a:endParaRPr lang="it-IT"/>
        </a:p>
      </dgm:t>
    </dgm:pt>
    <dgm:pt modelId="{48B27D00-E6EE-4C40-B2B7-DC7E5449BAFF}" type="sibTrans" cxnId="{F9B27FE7-48BB-45EC-9B04-6F0FD0147C82}">
      <dgm:prSet/>
      <dgm:spPr/>
      <dgm:t>
        <a:bodyPr/>
        <a:lstStyle/>
        <a:p>
          <a:pPr algn="ctr"/>
          <a:r>
            <a:rPr lang="it-IT" dirty="0"/>
            <a:t>A.VERRO</a:t>
          </a:r>
        </a:p>
      </dgm:t>
    </dgm:pt>
    <dgm:pt modelId="{975621A6-AF94-4DC6-BF27-17920F5028B7}">
      <dgm:prSet phldrT="[Testo]" custT="1"/>
      <dgm:spPr/>
      <dgm:t>
        <a:bodyPr/>
        <a:lstStyle/>
        <a:p>
          <a:r>
            <a:rPr lang="it-IT" sz="1000" b="1" dirty="0"/>
            <a:t>Rental  &amp; Permit Management</a:t>
          </a:r>
        </a:p>
      </dgm:t>
    </dgm:pt>
    <dgm:pt modelId="{6BD9748C-EBF9-4C06-96CC-E2942D129EC4}" type="parTrans" cxnId="{0264070D-B5B0-4AFD-840B-2CC2843F8C75}">
      <dgm:prSet/>
      <dgm:spPr/>
      <dgm:t>
        <a:bodyPr/>
        <a:lstStyle/>
        <a:p>
          <a:endParaRPr lang="it-IT"/>
        </a:p>
      </dgm:t>
    </dgm:pt>
    <dgm:pt modelId="{8F42C080-F1CF-425F-9075-9729063B2355}" type="sibTrans" cxnId="{0264070D-B5B0-4AFD-840B-2CC2843F8C75}">
      <dgm:prSet/>
      <dgm:spPr/>
      <dgm:t>
        <a:bodyPr/>
        <a:lstStyle/>
        <a:p>
          <a:pPr algn="ctr"/>
          <a:r>
            <a:rPr lang="it-IT" dirty="0"/>
            <a:t>F. PISCOPO</a:t>
          </a:r>
        </a:p>
      </dgm:t>
    </dgm:pt>
    <dgm:pt modelId="{F267C51A-AE3D-420A-B2BD-74FE61CC411F}">
      <dgm:prSet phldrT="[Testo]" custT="1"/>
      <dgm:spPr/>
      <dgm:t>
        <a:bodyPr/>
        <a:lstStyle/>
        <a:p>
          <a:r>
            <a:rPr lang="it-IT" sz="1000" b="1" dirty="0"/>
            <a:t>Infrastructural Engineering</a:t>
          </a:r>
        </a:p>
      </dgm:t>
    </dgm:pt>
    <dgm:pt modelId="{622A7059-59BE-411A-BEF6-837735701209}" type="parTrans" cxnId="{74F05BB7-9095-435C-A0D6-6243B9A1739E}">
      <dgm:prSet/>
      <dgm:spPr/>
      <dgm:t>
        <a:bodyPr/>
        <a:lstStyle/>
        <a:p>
          <a:endParaRPr lang="it-IT"/>
        </a:p>
      </dgm:t>
    </dgm:pt>
    <dgm:pt modelId="{6E4DAA2A-BCBE-4BB9-AD73-D077D74E85EA}" type="sibTrans" cxnId="{74F05BB7-9095-435C-A0D6-6243B9A1739E}">
      <dgm:prSet/>
      <dgm:spPr/>
      <dgm:t>
        <a:bodyPr/>
        <a:lstStyle/>
        <a:p>
          <a:pPr algn="ctr"/>
          <a:r>
            <a:rPr lang="it-IT" b="0" dirty="0"/>
            <a:t>P. BIANCO</a:t>
          </a:r>
        </a:p>
      </dgm:t>
    </dgm:pt>
    <dgm:pt modelId="{7769F620-9552-4DBB-A12D-80D4A3E956BE}">
      <dgm:prSet/>
      <dgm:spPr/>
      <dgm:t>
        <a:bodyPr/>
        <a:lstStyle/>
        <a:p>
          <a:r>
            <a:rPr lang="it-IT" b="1" dirty="0"/>
            <a:t>I&amp;C  </a:t>
          </a:r>
        </a:p>
        <a:p>
          <a:r>
            <a:rPr lang="it-IT" b="1" dirty="0" err="1"/>
            <a:t>Civil</a:t>
          </a:r>
          <a:r>
            <a:rPr lang="it-IT" b="1" dirty="0"/>
            <a:t> Work</a:t>
          </a:r>
        </a:p>
      </dgm:t>
    </dgm:pt>
    <dgm:pt modelId="{BD19CE95-E74C-48BD-82D3-8C25FABE3D2C}" type="parTrans" cxnId="{D59F4C76-3932-4F57-85BA-C3274FCDFB46}">
      <dgm:prSet/>
      <dgm:spPr/>
      <dgm:t>
        <a:bodyPr/>
        <a:lstStyle/>
        <a:p>
          <a:endParaRPr lang="it-IT"/>
        </a:p>
      </dgm:t>
    </dgm:pt>
    <dgm:pt modelId="{29F79F6F-E8C7-42B0-9708-B7400F8BBD02}" type="sibTrans" cxnId="{D59F4C76-3932-4F57-85BA-C3274FCDFB46}">
      <dgm:prSet/>
      <dgm:spPr/>
      <dgm:t>
        <a:bodyPr/>
        <a:lstStyle/>
        <a:p>
          <a:pPr algn="ctr"/>
          <a:r>
            <a:rPr lang="it-IT" dirty="0"/>
            <a:t>A. MILLI</a:t>
          </a:r>
        </a:p>
      </dgm:t>
    </dgm:pt>
    <dgm:pt modelId="{A201972F-CCBA-4CBD-B12B-CA46D7338939}">
      <dgm:prSet custT="1"/>
      <dgm:spPr/>
      <dgm:t>
        <a:bodyPr/>
        <a:lstStyle/>
        <a:p>
          <a:r>
            <a:rPr lang="it-IT" sz="1000" dirty="0"/>
            <a:t>Site  </a:t>
          </a:r>
          <a:r>
            <a:rPr lang="it-IT" sz="1000" dirty="0" err="1"/>
            <a:t>Acquisition</a:t>
          </a:r>
          <a:endParaRPr lang="it-IT" sz="1000" dirty="0"/>
        </a:p>
      </dgm:t>
    </dgm:pt>
    <dgm:pt modelId="{B880381D-A10A-4AF7-8037-8F7A393D1EF0}" type="parTrans" cxnId="{8062B163-F0CE-4129-8457-F6245235C775}">
      <dgm:prSet/>
      <dgm:spPr/>
      <dgm:t>
        <a:bodyPr/>
        <a:lstStyle/>
        <a:p>
          <a:endParaRPr lang="it-IT"/>
        </a:p>
      </dgm:t>
    </dgm:pt>
    <dgm:pt modelId="{65D28698-E3A9-47D6-92C5-E3881ECF3966}" type="sibTrans" cxnId="{8062B163-F0CE-4129-8457-F6245235C775}">
      <dgm:prSet/>
      <dgm:spPr/>
      <dgm:t>
        <a:bodyPr/>
        <a:lstStyle/>
        <a:p>
          <a:endParaRPr lang="it-IT"/>
        </a:p>
      </dgm:t>
    </dgm:pt>
    <dgm:pt modelId="{67C69417-0852-4909-A982-BADB30B9D4AA}">
      <dgm:prSet custT="1"/>
      <dgm:spPr/>
      <dgm:t>
        <a:bodyPr/>
        <a:lstStyle/>
        <a:p>
          <a:r>
            <a:rPr lang="it-IT" sz="1000" dirty="0"/>
            <a:t>Permit</a:t>
          </a:r>
        </a:p>
      </dgm:t>
    </dgm:pt>
    <dgm:pt modelId="{BD6C0C7C-C701-4BE2-B027-06E9AF7B4F67}" type="parTrans" cxnId="{FAC767E4-8966-42E3-8E37-755A39924BCB}">
      <dgm:prSet/>
      <dgm:spPr/>
      <dgm:t>
        <a:bodyPr/>
        <a:lstStyle/>
        <a:p>
          <a:endParaRPr lang="it-IT"/>
        </a:p>
      </dgm:t>
    </dgm:pt>
    <dgm:pt modelId="{D25324FE-D77C-47BB-8290-3A64CC599953}" type="sibTrans" cxnId="{FAC767E4-8966-42E3-8E37-755A39924BCB}">
      <dgm:prSet/>
      <dgm:spPr/>
      <dgm:t>
        <a:bodyPr/>
        <a:lstStyle/>
        <a:p>
          <a:endParaRPr lang="it-IT"/>
        </a:p>
      </dgm:t>
    </dgm:pt>
    <dgm:pt modelId="{814D9FC5-FE00-49A5-92D7-08CAF0FFEB6B}">
      <dgm:prSet custT="1"/>
      <dgm:spPr/>
      <dgm:t>
        <a:bodyPr/>
        <a:lstStyle/>
        <a:p>
          <a:r>
            <a:rPr lang="it-IT" sz="1000" dirty="0"/>
            <a:t>Next Generation Network</a:t>
          </a:r>
        </a:p>
      </dgm:t>
    </dgm:pt>
    <dgm:pt modelId="{F62CD1B9-5DCF-47B0-B872-5C93B8A2A3F2}" type="parTrans" cxnId="{717D30AD-FDA8-490D-940E-2BAD23394B9F}">
      <dgm:prSet/>
      <dgm:spPr/>
      <dgm:t>
        <a:bodyPr/>
        <a:lstStyle/>
        <a:p>
          <a:endParaRPr lang="it-IT"/>
        </a:p>
      </dgm:t>
    </dgm:pt>
    <dgm:pt modelId="{11F2C74E-2528-46B2-974D-1D70C107E135}" type="sibTrans" cxnId="{717D30AD-FDA8-490D-940E-2BAD23394B9F}">
      <dgm:prSet/>
      <dgm:spPr/>
      <dgm:t>
        <a:bodyPr/>
        <a:lstStyle/>
        <a:p>
          <a:endParaRPr lang="it-IT"/>
        </a:p>
      </dgm:t>
    </dgm:pt>
    <dgm:pt modelId="{B0CF1F25-2694-4610-8AA8-308BEA3F02F3}">
      <dgm:prSet custT="1"/>
      <dgm:spPr/>
      <dgm:t>
        <a:bodyPr/>
        <a:lstStyle/>
        <a:p>
          <a:r>
            <a:rPr lang="it-IT" sz="1000" dirty="0"/>
            <a:t>Squadre Tecnici di Cantiere</a:t>
          </a:r>
        </a:p>
      </dgm:t>
    </dgm:pt>
    <dgm:pt modelId="{A4392800-8F92-43E5-88FB-619B0DB8E770}" type="parTrans" cxnId="{C9241AB2-2336-4FDD-A71B-D1745AC45F65}">
      <dgm:prSet/>
      <dgm:spPr/>
      <dgm:t>
        <a:bodyPr/>
        <a:lstStyle/>
        <a:p>
          <a:endParaRPr lang="it-IT"/>
        </a:p>
      </dgm:t>
    </dgm:pt>
    <dgm:pt modelId="{9EA0FF74-0AD3-4CFF-A7B7-0B4F1338AE6E}" type="sibTrans" cxnId="{C9241AB2-2336-4FDD-A71B-D1745AC45F65}">
      <dgm:prSet/>
      <dgm:spPr/>
      <dgm:t>
        <a:bodyPr/>
        <a:lstStyle/>
        <a:p>
          <a:endParaRPr lang="it-IT"/>
        </a:p>
      </dgm:t>
    </dgm:pt>
    <dgm:pt modelId="{85918A86-C909-46C2-84B5-F355722106FA}">
      <dgm:prSet custT="1"/>
      <dgm:spPr/>
      <dgm:t>
        <a:bodyPr/>
        <a:lstStyle/>
        <a:p>
          <a:r>
            <a:rPr lang="it-IT" sz="1000" dirty="0"/>
            <a:t>Squadre I&amp;C Radio Mobile</a:t>
          </a:r>
        </a:p>
      </dgm:t>
    </dgm:pt>
    <dgm:pt modelId="{954E7327-C8B1-463A-A626-F5E0D9E3CB87}" type="parTrans" cxnId="{4784D6DC-5E3F-4F17-9F0A-C653C1F1986F}">
      <dgm:prSet/>
      <dgm:spPr/>
      <dgm:t>
        <a:bodyPr/>
        <a:lstStyle/>
        <a:p>
          <a:endParaRPr lang="it-IT"/>
        </a:p>
      </dgm:t>
    </dgm:pt>
    <dgm:pt modelId="{246115FA-5B56-431F-9053-8706A8A294F1}" type="sibTrans" cxnId="{4784D6DC-5E3F-4F17-9F0A-C653C1F1986F}">
      <dgm:prSet/>
      <dgm:spPr/>
      <dgm:t>
        <a:bodyPr/>
        <a:lstStyle/>
        <a:p>
          <a:endParaRPr lang="it-IT"/>
        </a:p>
      </dgm:t>
    </dgm:pt>
    <dgm:pt modelId="{FE5C26F5-BF5A-4C71-AFE0-782FC3542235}" type="asst">
      <dgm:prSet/>
      <dgm:spPr/>
      <dgm:t>
        <a:bodyPr/>
        <a:lstStyle/>
        <a:p>
          <a:r>
            <a:rPr lang="it-IT" b="1" dirty="0"/>
            <a:t>Pianificazione Operativa</a:t>
          </a:r>
        </a:p>
      </dgm:t>
    </dgm:pt>
    <dgm:pt modelId="{FB951C7D-C84F-4B8E-8AD9-321851EBA26E}" type="parTrans" cxnId="{5880F373-E750-4FB9-A4D3-9BD1B42059B2}">
      <dgm:prSet/>
      <dgm:spPr/>
      <dgm:t>
        <a:bodyPr/>
        <a:lstStyle/>
        <a:p>
          <a:endParaRPr lang="it-IT"/>
        </a:p>
      </dgm:t>
    </dgm:pt>
    <dgm:pt modelId="{C8992522-0F81-4261-A5A8-9707E5183024}" type="sibTrans" cxnId="{5880F373-E750-4FB9-A4D3-9BD1B42059B2}">
      <dgm:prSet/>
      <dgm:spPr/>
      <dgm:t>
        <a:bodyPr/>
        <a:lstStyle/>
        <a:p>
          <a:pPr algn="ctr"/>
          <a:r>
            <a:rPr lang="it-IT" dirty="0" err="1"/>
            <a:t>F</a:t>
          </a:r>
          <a:r>
            <a:rPr lang="it-IT" dirty="0"/>
            <a:t>. MARTINO</a:t>
          </a:r>
        </a:p>
      </dgm:t>
    </dgm:pt>
    <dgm:pt modelId="{F02ECC27-BE75-4EDD-9A3A-C2590A971C1A}">
      <dgm:prSet custT="1"/>
      <dgm:spPr/>
      <dgm:t>
        <a:bodyPr/>
        <a:lstStyle/>
        <a:p>
          <a:r>
            <a:rPr lang="it-IT" sz="1000" dirty="0"/>
            <a:t>Squadre I&amp;C TLC Fisso</a:t>
          </a:r>
        </a:p>
      </dgm:t>
    </dgm:pt>
    <dgm:pt modelId="{28D64ACC-1570-4582-87DD-37F3E5CE7E5A}" type="parTrans" cxnId="{34E5F6AB-0BB0-462D-919B-F1BBF90B843B}">
      <dgm:prSet/>
      <dgm:spPr/>
      <dgm:t>
        <a:bodyPr/>
        <a:lstStyle/>
        <a:p>
          <a:endParaRPr lang="it-IT"/>
        </a:p>
      </dgm:t>
    </dgm:pt>
    <dgm:pt modelId="{FBC0967E-176A-4814-AA52-DD0A6ED2E0A3}" type="sibTrans" cxnId="{34E5F6AB-0BB0-462D-919B-F1BBF90B843B}">
      <dgm:prSet/>
      <dgm:spPr>
        <a:noFill/>
      </dgm:spPr>
      <dgm:t>
        <a:bodyPr/>
        <a:lstStyle/>
        <a:p>
          <a:endParaRPr lang="it-IT"/>
        </a:p>
      </dgm:t>
    </dgm:pt>
    <dgm:pt modelId="{2690A078-018C-462E-BD72-EC7EA7879B49}">
      <dgm:prSet custT="1"/>
      <dgm:spPr/>
      <dgm:t>
        <a:bodyPr/>
        <a:lstStyle/>
        <a:p>
          <a:r>
            <a:rPr lang="it-IT" sz="1000" dirty="0"/>
            <a:t>Outsourcing Services</a:t>
          </a:r>
        </a:p>
      </dgm:t>
    </dgm:pt>
    <dgm:pt modelId="{59C7E9A3-C9B6-4CB7-835F-7285BD57F7A1}" type="parTrans" cxnId="{21519A03-0C0D-4A44-BD0E-A47A69CBFEB5}">
      <dgm:prSet/>
      <dgm:spPr/>
      <dgm:t>
        <a:bodyPr/>
        <a:lstStyle/>
        <a:p>
          <a:endParaRPr lang="it-IT"/>
        </a:p>
      </dgm:t>
    </dgm:pt>
    <dgm:pt modelId="{1D107F15-BB7B-40FC-A70B-67BB947B1108}" type="sibTrans" cxnId="{21519A03-0C0D-4A44-BD0E-A47A69CBFEB5}">
      <dgm:prSet/>
      <dgm:spPr/>
      <dgm:t>
        <a:bodyPr/>
        <a:lstStyle/>
        <a:p>
          <a:endParaRPr lang="it-IT"/>
        </a:p>
      </dgm:t>
    </dgm:pt>
    <dgm:pt modelId="{CB77013B-FD5B-4CAF-A9FB-4D542F4E7D1C}">
      <dgm:prSet custT="1"/>
      <dgm:spPr/>
      <dgm:t>
        <a:bodyPr/>
        <a:lstStyle/>
        <a:p>
          <a:r>
            <a:rPr lang="it-IT" sz="1000" dirty="0"/>
            <a:t>Network </a:t>
          </a:r>
          <a:r>
            <a:rPr lang="it-IT" sz="1000" dirty="0" err="1"/>
            <a:t>Engineers</a:t>
          </a:r>
          <a:endParaRPr lang="it-IT" sz="1000" dirty="0"/>
        </a:p>
      </dgm:t>
    </dgm:pt>
    <dgm:pt modelId="{64BBFA01-0A61-474D-B66F-0B6430A203AF}" type="parTrans" cxnId="{582CCC68-F654-4759-B5D0-9F66FD1C28C4}">
      <dgm:prSet/>
      <dgm:spPr/>
      <dgm:t>
        <a:bodyPr/>
        <a:lstStyle/>
        <a:p>
          <a:endParaRPr lang="it-IT"/>
        </a:p>
      </dgm:t>
    </dgm:pt>
    <dgm:pt modelId="{E9DE4F53-E407-4605-89E2-777762059F08}" type="sibTrans" cxnId="{582CCC68-F654-4759-B5D0-9F66FD1C28C4}">
      <dgm:prSet/>
      <dgm:spPr/>
      <dgm:t>
        <a:bodyPr/>
        <a:lstStyle/>
        <a:p>
          <a:endParaRPr lang="it-IT"/>
        </a:p>
      </dgm:t>
    </dgm:pt>
    <dgm:pt modelId="{27635817-1F74-479C-B7DB-755AD04773BF}">
      <dgm:prSet custT="1"/>
      <dgm:spPr/>
      <dgm:t>
        <a:bodyPr/>
        <a:lstStyle/>
        <a:p>
          <a:r>
            <a:rPr lang="it-IT" sz="900" dirty="0"/>
            <a:t>Permit &amp; Network </a:t>
          </a:r>
          <a:r>
            <a:rPr lang="it-IT" sz="900" dirty="0" err="1"/>
            <a:t>Implementation</a:t>
          </a:r>
          <a:endParaRPr lang="it-IT" sz="900" dirty="0"/>
        </a:p>
      </dgm:t>
    </dgm:pt>
    <dgm:pt modelId="{7C6C2455-1313-467F-8E20-822A8AFE1472}" type="parTrans" cxnId="{D630AECF-ED6B-4072-9C77-FDB21D71F9BE}">
      <dgm:prSet/>
      <dgm:spPr/>
      <dgm:t>
        <a:bodyPr/>
        <a:lstStyle/>
        <a:p>
          <a:endParaRPr lang="it-IT"/>
        </a:p>
      </dgm:t>
    </dgm:pt>
    <dgm:pt modelId="{B52D7443-27C9-43E9-A807-03C856C2135F}" type="sibTrans" cxnId="{D630AECF-ED6B-4072-9C77-FDB21D71F9BE}">
      <dgm:prSet/>
      <dgm:spPr/>
      <dgm:t>
        <a:bodyPr/>
        <a:lstStyle/>
        <a:p>
          <a:endParaRPr lang="it-IT"/>
        </a:p>
      </dgm:t>
    </dgm:pt>
    <dgm:pt modelId="{FD9CA162-B38E-49A8-9F64-6D54FA83F492}">
      <dgm:prSet custT="1"/>
      <dgm:spPr/>
      <dgm:t>
        <a:bodyPr/>
        <a:lstStyle/>
        <a:p>
          <a:r>
            <a:rPr lang="it-IT" sz="1000" dirty="0"/>
            <a:t>Site </a:t>
          </a:r>
          <a:r>
            <a:rPr lang="it-IT" sz="1000" dirty="0" err="1"/>
            <a:t>Engineers</a:t>
          </a:r>
          <a:endParaRPr lang="it-IT" sz="1000" dirty="0"/>
        </a:p>
      </dgm:t>
    </dgm:pt>
    <dgm:pt modelId="{9C8A7C7F-C3CA-4F17-A110-A6C88A339D74}" type="parTrans" cxnId="{8A84F692-7119-4853-9DDD-3846BBD3FEC6}">
      <dgm:prSet/>
      <dgm:spPr/>
      <dgm:t>
        <a:bodyPr/>
        <a:lstStyle/>
        <a:p>
          <a:endParaRPr lang="it-IT"/>
        </a:p>
      </dgm:t>
    </dgm:pt>
    <dgm:pt modelId="{3E00D7C4-AE6B-42BC-AA5E-DCC0CA655C3A}" type="sibTrans" cxnId="{8A84F692-7119-4853-9DDD-3846BBD3FEC6}">
      <dgm:prSet/>
      <dgm:spPr/>
      <dgm:t>
        <a:bodyPr/>
        <a:lstStyle/>
        <a:p>
          <a:endParaRPr lang="it-IT"/>
        </a:p>
      </dgm:t>
    </dgm:pt>
    <dgm:pt modelId="{783B27C7-2C3F-4EB2-9F06-31BECEB7707D}">
      <dgm:prSet custT="1"/>
      <dgm:spPr/>
      <dgm:t>
        <a:bodyPr/>
        <a:lstStyle/>
        <a:p>
          <a:r>
            <a:rPr lang="it-IT" sz="1000" dirty="0"/>
            <a:t>Progettisti reti fibra ottica</a:t>
          </a:r>
        </a:p>
        <a:p>
          <a:r>
            <a:rPr lang="it-IT" sz="1000" dirty="0"/>
            <a:t>FTT-C, FTT-H</a:t>
          </a:r>
        </a:p>
      </dgm:t>
    </dgm:pt>
    <dgm:pt modelId="{8FF5C409-28C0-4E5F-92B6-2DC8ED7D6CC5}" type="parTrans" cxnId="{BD33936A-3AB6-4EEB-B03C-A3206FD52824}">
      <dgm:prSet/>
      <dgm:spPr/>
      <dgm:t>
        <a:bodyPr/>
        <a:lstStyle/>
        <a:p>
          <a:endParaRPr lang="it-IT"/>
        </a:p>
      </dgm:t>
    </dgm:pt>
    <dgm:pt modelId="{029BCE1C-14A8-4458-9A21-E74C984D95BC}" type="sibTrans" cxnId="{BD33936A-3AB6-4EEB-B03C-A3206FD52824}">
      <dgm:prSet/>
      <dgm:spPr/>
      <dgm:t>
        <a:bodyPr/>
        <a:lstStyle/>
        <a:p>
          <a:endParaRPr lang="it-IT"/>
        </a:p>
      </dgm:t>
    </dgm:pt>
    <dgm:pt modelId="{C5A37928-D4A8-40EB-8D24-E3A4C2EDCBFD}">
      <dgm:prSet custT="1"/>
      <dgm:spPr/>
      <dgm:t>
        <a:bodyPr/>
        <a:lstStyle/>
        <a:p>
          <a:r>
            <a:rPr lang="it-IT" sz="1000" dirty="0"/>
            <a:t>Radio Mobile</a:t>
          </a:r>
        </a:p>
      </dgm:t>
    </dgm:pt>
    <dgm:pt modelId="{17499FF7-320E-4C8E-B273-5F62E9B64FE3}" type="parTrans" cxnId="{46DA4925-97A3-4678-8EB0-E55F7EE89C31}">
      <dgm:prSet/>
      <dgm:spPr/>
      <dgm:t>
        <a:bodyPr/>
        <a:lstStyle/>
        <a:p>
          <a:endParaRPr lang="it-IT"/>
        </a:p>
      </dgm:t>
    </dgm:pt>
    <dgm:pt modelId="{477C77BF-9152-4D28-B1FC-176CA21B7257}" type="sibTrans" cxnId="{46DA4925-97A3-4678-8EB0-E55F7EE89C31}">
      <dgm:prSet/>
      <dgm:spPr/>
      <dgm:t>
        <a:bodyPr/>
        <a:lstStyle/>
        <a:p>
          <a:endParaRPr lang="it-IT"/>
        </a:p>
      </dgm:t>
    </dgm:pt>
    <dgm:pt modelId="{6E641B7E-CED1-4B09-A142-DF0DD69F99C5}">
      <dgm:prSet custT="1"/>
      <dgm:spPr/>
      <dgm:t>
        <a:bodyPr/>
        <a:lstStyle/>
        <a:p>
          <a:r>
            <a:rPr lang="it-IT" sz="1000" dirty="0"/>
            <a:t>Progettisti Strutturisti</a:t>
          </a:r>
        </a:p>
      </dgm:t>
    </dgm:pt>
    <dgm:pt modelId="{DE216895-B14F-4B1F-9C97-A4316142228C}" type="parTrans" cxnId="{84EC7AC8-7EA0-4643-892C-93A0CCB3D808}">
      <dgm:prSet/>
      <dgm:spPr/>
      <dgm:t>
        <a:bodyPr/>
        <a:lstStyle/>
        <a:p>
          <a:endParaRPr lang="it-IT"/>
        </a:p>
      </dgm:t>
    </dgm:pt>
    <dgm:pt modelId="{EA5CA771-CA48-4AFD-B7D5-6299B81D99A9}" type="sibTrans" cxnId="{84EC7AC8-7EA0-4643-892C-93A0CCB3D808}">
      <dgm:prSet/>
      <dgm:spPr/>
      <dgm:t>
        <a:bodyPr/>
        <a:lstStyle/>
        <a:p>
          <a:endParaRPr lang="it-IT"/>
        </a:p>
      </dgm:t>
    </dgm:pt>
    <dgm:pt modelId="{2AEEB74A-6FBD-44D8-8B63-8DEDF9099492}">
      <dgm:prSet custT="1"/>
      <dgm:spPr/>
      <dgm:t>
        <a:bodyPr/>
        <a:lstStyle/>
        <a:p>
          <a:r>
            <a:rPr lang="it-IT" sz="1000" dirty="0"/>
            <a:t>Progettisti architettonici</a:t>
          </a:r>
        </a:p>
      </dgm:t>
    </dgm:pt>
    <dgm:pt modelId="{F307A5B5-5A5B-4ABC-8F75-6B313D235C90}" type="parTrans" cxnId="{D0A71B38-FACB-4592-B23B-3078FF6F0A71}">
      <dgm:prSet/>
      <dgm:spPr/>
      <dgm:t>
        <a:bodyPr/>
        <a:lstStyle/>
        <a:p>
          <a:endParaRPr lang="it-IT"/>
        </a:p>
      </dgm:t>
    </dgm:pt>
    <dgm:pt modelId="{418BF6F7-8897-4817-88A9-42729C0FCE48}" type="sibTrans" cxnId="{D0A71B38-FACB-4592-B23B-3078FF6F0A71}">
      <dgm:prSet/>
      <dgm:spPr/>
      <dgm:t>
        <a:bodyPr/>
        <a:lstStyle/>
        <a:p>
          <a:endParaRPr lang="it-IT"/>
        </a:p>
      </dgm:t>
    </dgm:pt>
    <dgm:pt modelId="{9C6881D1-C54E-463B-849F-E260C3F961F4}">
      <dgm:prSet/>
      <dgm:spPr/>
      <dgm:t>
        <a:bodyPr/>
        <a:lstStyle/>
        <a:p>
          <a:r>
            <a:rPr lang="it-IT" dirty="0"/>
            <a:t>Progettisti elettromagnetici</a:t>
          </a:r>
        </a:p>
      </dgm:t>
    </dgm:pt>
    <dgm:pt modelId="{F6DF1525-8787-42E8-AF42-AFF0BC57BCA3}" type="parTrans" cxnId="{66EABAB6-F188-4190-8111-DC06E7A3C65A}">
      <dgm:prSet/>
      <dgm:spPr/>
      <dgm:t>
        <a:bodyPr/>
        <a:lstStyle/>
        <a:p>
          <a:endParaRPr lang="it-IT"/>
        </a:p>
      </dgm:t>
    </dgm:pt>
    <dgm:pt modelId="{22D91F84-B79E-461B-9FB2-CA177EB53686}" type="sibTrans" cxnId="{66EABAB6-F188-4190-8111-DC06E7A3C65A}">
      <dgm:prSet/>
      <dgm:spPr/>
      <dgm:t>
        <a:bodyPr/>
        <a:lstStyle/>
        <a:p>
          <a:endParaRPr lang="it-IT"/>
        </a:p>
      </dgm:t>
    </dgm:pt>
    <dgm:pt modelId="{BA0B0FD2-29B0-4C6F-8BB5-26C9401FDDEC}" type="pres">
      <dgm:prSet presAssocID="{F1253A60-70C8-4FD5-BF9F-520A926AF060}" presName="hierChild1" presStyleCnt="0">
        <dgm:presLayoutVars>
          <dgm:orgChart val="1"/>
          <dgm:chPref val="1"/>
          <dgm:dir/>
          <dgm:animOne val="branch"/>
          <dgm:animLvl val="lvl"/>
          <dgm:resizeHandles/>
        </dgm:presLayoutVars>
      </dgm:prSet>
      <dgm:spPr/>
    </dgm:pt>
    <dgm:pt modelId="{E998712C-0FB6-417A-B983-28314850180A}" type="pres">
      <dgm:prSet presAssocID="{BF1E3DB2-996F-4909-A654-76B948D2F3A5}" presName="hierRoot1" presStyleCnt="0">
        <dgm:presLayoutVars>
          <dgm:hierBranch val="init"/>
        </dgm:presLayoutVars>
      </dgm:prSet>
      <dgm:spPr/>
    </dgm:pt>
    <dgm:pt modelId="{65392950-AD03-4D00-984F-3BA66284BAEC}" type="pres">
      <dgm:prSet presAssocID="{BF1E3DB2-996F-4909-A654-76B948D2F3A5}" presName="rootComposite1" presStyleCnt="0"/>
      <dgm:spPr/>
    </dgm:pt>
    <dgm:pt modelId="{65BFE905-0A8F-46FE-8279-75ED041B0C58}" type="pres">
      <dgm:prSet presAssocID="{BF1E3DB2-996F-4909-A654-76B948D2F3A5}" presName="rootText1" presStyleLbl="node0" presStyleIdx="0" presStyleCnt="1">
        <dgm:presLayoutVars>
          <dgm:chMax/>
          <dgm:chPref val="3"/>
        </dgm:presLayoutVars>
      </dgm:prSet>
      <dgm:spPr/>
    </dgm:pt>
    <dgm:pt modelId="{2F4D1F15-2D40-40A7-A03C-0E4764E18F02}" type="pres">
      <dgm:prSet presAssocID="{BF1E3DB2-996F-4909-A654-76B948D2F3A5}" presName="titleText1" presStyleLbl="fgAcc0" presStyleIdx="0" presStyleCnt="1" custScaleY="149897">
        <dgm:presLayoutVars>
          <dgm:chMax val="0"/>
          <dgm:chPref val="0"/>
        </dgm:presLayoutVars>
      </dgm:prSet>
      <dgm:spPr/>
    </dgm:pt>
    <dgm:pt modelId="{ED96A4A6-D02A-464A-85CD-F2BF2D45E3C9}" type="pres">
      <dgm:prSet presAssocID="{BF1E3DB2-996F-4909-A654-76B948D2F3A5}" presName="rootConnector1" presStyleLbl="node1" presStyleIdx="0" presStyleCnt="18"/>
      <dgm:spPr/>
    </dgm:pt>
    <dgm:pt modelId="{E2A0FA15-C505-4E01-8D31-D75F06F1EBF9}" type="pres">
      <dgm:prSet presAssocID="{BF1E3DB2-996F-4909-A654-76B948D2F3A5}" presName="hierChild2" presStyleCnt="0"/>
      <dgm:spPr/>
    </dgm:pt>
    <dgm:pt modelId="{5B5A9775-30E0-406F-8417-83EC714EB92D}" type="pres">
      <dgm:prSet presAssocID="{6BD9748C-EBF9-4C06-96CC-E2942D129EC4}" presName="Name37" presStyleLbl="parChTrans1D2" presStyleIdx="0" presStyleCnt="5"/>
      <dgm:spPr/>
    </dgm:pt>
    <dgm:pt modelId="{EBDF7EBE-CCEA-4616-A27E-AEC8D52F4B21}" type="pres">
      <dgm:prSet presAssocID="{975621A6-AF94-4DC6-BF27-17920F5028B7}" presName="hierRoot2" presStyleCnt="0">
        <dgm:presLayoutVars>
          <dgm:hierBranch val="init"/>
        </dgm:presLayoutVars>
      </dgm:prSet>
      <dgm:spPr/>
    </dgm:pt>
    <dgm:pt modelId="{AE18ED76-788B-4010-A135-99F7B29DD9FB}" type="pres">
      <dgm:prSet presAssocID="{975621A6-AF94-4DC6-BF27-17920F5028B7}" presName="rootComposite" presStyleCnt="0"/>
      <dgm:spPr/>
    </dgm:pt>
    <dgm:pt modelId="{45C03B6D-79C5-4E5E-9A4C-9101C36D297B}" type="pres">
      <dgm:prSet presAssocID="{975621A6-AF94-4DC6-BF27-17920F5028B7}" presName="rootText" presStyleLbl="node1" presStyleIdx="0" presStyleCnt="18" custScaleX="139752" custScaleY="96598">
        <dgm:presLayoutVars>
          <dgm:chMax/>
          <dgm:chPref val="3"/>
        </dgm:presLayoutVars>
      </dgm:prSet>
      <dgm:spPr/>
    </dgm:pt>
    <dgm:pt modelId="{4DD0CFEF-6542-428E-8978-F4DFA45CA25C}" type="pres">
      <dgm:prSet presAssocID="{975621A6-AF94-4DC6-BF27-17920F5028B7}" presName="titleText2" presStyleLbl="fgAcc1" presStyleIdx="0" presStyleCnt="18">
        <dgm:presLayoutVars>
          <dgm:chMax val="0"/>
          <dgm:chPref val="0"/>
        </dgm:presLayoutVars>
      </dgm:prSet>
      <dgm:spPr/>
    </dgm:pt>
    <dgm:pt modelId="{3C3523CF-C65B-4C26-B61D-94AC59A8BC36}" type="pres">
      <dgm:prSet presAssocID="{975621A6-AF94-4DC6-BF27-17920F5028B7}" presName="rootConnector" presStyleLbl="node2" presStyleIdx="0" presStyleCnt="0"/>
      <dgm:spPr/>
    </dgm:pt>
    <dgm:pt modelId="{14468363-87E2-4178-ACB3-BDC6626C24CD}" type="pres">
      <dgm:prSet presAssocID="{975621A6-AF94-4DC6-BF27-17920F5028B7}" presName="hierChild4" presStyleCnt="0"/>
      <dgm:spPr/>
    </dgm:pt>
    <dgm:pt modelId="{6A5CA07C-FCC9-45F4-B624-02FE1C8AB1C1}" type="pres">
      <dgm:prSet presAssocID="{B880381D-A10A-4AF7-8037-8F7A393D1EF0}" presName="Name37" presStyleLbl="parChTrans1D3" presStyleIdx="0" presStyleCnt="7"/>
      <dgm:spPr/>
    </dgm:pt>
    <dgm:pt modelId="{E2A1805E-A7F1-493F-8814-5C21FE6EC623}" type="pres">
      <dgm:prSet presAssocID="{A201972F-CCBA-4CBD-B12B-CA46D7338939}" presName="hierRoot2" presStyleCnt="0">
        <dgm:presLayoutVars>
          <dgm:hierBranch val="init"/>
        </dgm:presLayoutVars>
      </dgm:prSet>
      <dgm:spPr/>
    </dgm:pt>
    <dgm:pt modelId="{46C26DE3-7FE6-4B7C-A989-938F202016B2}" type="pres">
      <dgm:prSet presAssocID="{A201972F-CCBA-4CBD-B12B-CA46D7338939}" presName="rootComposite" presStyleCnt="0"/>
      <dgm:spPr/>
    </dgm:pt>
    <dgm:pt modelId="{94F53D26-B291-46EE-8DC4-0652409D9E52}" type="pres">
      <dgm:prSet presAssocID="{A201972F-CCBA-4CBD-B12B-CA46D7338939}" presName="rootText" presStyleLbl="node1" presStyleIdx="1" presStyleCnt="18">
        <dgm:presLayoutVars>
          <dgm:chMax/>
          <dgm:chPref val="3"/>
        </dgm:presLayoutVars>
      </dgm:prSet>
      <dgm:spPr/>
    </dgm:pt>
    <dgm:pt modelId="{E4928FC6-C422-462A-A15D-6A5BA36F869E}" type="pres">
      <dgm:prSet presAssocID="{A201972F-CCBA-4CBD-B12B-CA46D7338939}" presName="titleText2" presStyleLbl="fgAcc1" presStyleIdx="1" presStyleCnt="18" custLinFactX="-100000" custLinFactY="700000" custLinFactNeighborX="-156269" custLinFactNeighborY="714848">
        <dgm:presLayoutVars>
          <dgm:chMax val="0"/>
          <dgm:chPref val="0"/>
        </dgm:presLayoutVars>
      </dgm:prSet>
      <dgm:spPr/>
    </dgm:pt>
    <dgm:pt modelId="{0954CA40-6246-444B-867A-E1A166A35FD7}" type="pres">
      <dgm:prSet presAssocID="{A201972F-CCBA-4CBD-B12B-CA46D7338939}" presName="rootConnector" presStyleLbl="node3" presStyleIdx="0" presStyleCnt="0"/>
      <dgm:spPr/>
    </dgm:pt>
    <dgm:pt modelId="{1BF4FFD2-DEA4-4819-98B2-C9238D67EE8E}" type="pres">
      <dgm:prSet presAssocID="{A201972F-CCBA-4CBD-B12B-CA46D7338939}" presName="hierChild4" presStyleCnt="0"/>
      <dgm:spPr/>
    </dgm:pt>
    <dgm:pt modelId="{8062CCFD-C747-48A4-83DD-EC4DDA816296}" type="pres">
      <dgm:prSet presAssocID="{A201972F-CCBA-4CBD-B12B-CA46D7338939}" presName="hierChild5" presStyleCnt="0"/>
      <dgm:spPr/>
    </dgm:pt>
    <dgm:pt modelId="{63396C68-C4EC-4290-B104-7CB18A041E19}" type="pres">
      <dgm:prSet presAssocID="{BD6C0C7C-C701-4BE2-B027-06E9AF7B4F67}" presName="Name37" presStyleLbl="parChTrans1D3" presStyleIdx="1" presStyleCnt="7"/>
      <dgm:spPr/>
    </dgm:pt>
    <dgm:pt modelId="{01F2F06F-AB53-4C53-A4EF-9831972EA864}" type="pres">
      <dgm:prSet presAssocID="{67C69417-0852-4909-A982-BADB30B9D4AA}" presName="hierRoot2" presStyleCnt="0">
        <dgm:presLayoutVars>
          <dgm:hierBranch val="init"/>
        </dgm:presLayoutVars>
      </dgm:prSet>
      <dgm:spPr/>
    </dgm:pt>
    <dgm:pt modelId="{3CB16CB7-2556-4CF8-8775-845683741B3B}" type="pres">
      <dgm:prSet presAssocID="{67C69417-0852-4909-A982-BADB30B9D4AA}" presName="rootComposite" presStyleCnt="0"/>
      <dgm:spPr/>
    </dgm:pt>
    <dgm:pt modelId="{42E24CE0-3149-4D31-951B-4C616C1DD776}" type="pres">
      <dgm:prSet presAssocID="{67C69417-0852-4909-A982-BADB30B9D4AA}" presName="rootText" presStyleLbl="node1" presStyleIdx="2" presStyleCnt="18" custLinFactNeighborX="2549">
        <dgm:presLayoutVars>
          <dgm:chMax/>
          <dgm:chPref val="3"/>
        </dgm:presLayoutVars>
      </dgm:prSet>
      <dgm:spPr/>
    </dgm:pt>
    <dgm:pt modelId="{43D03D4E-B4FF-4AE2-9B73-D02FF2553327}" type="pres">
      <dgm:prSet presAssocID="{67C69417-0852-4909-A982-BADB30B9D4AA}" presName="titleText2" presStyleLbl="fgAcc1" presStyleIdx="2" presStyleCnt="18" custLinFactX="-200000" custLinFactY="700000" custLinFactNeighborX="-202102" custLinFactNeighborY="714848">
        <dgm:presLayoutVars>
          <dgm:chMax val="0"/>
          <dgm:chPref val="0"/>
        </dgm:presLayoutVars>
      </dgm:prSet>
      <dgm:spPr/>
    </dgm:pt>
    <dgm:pt modelId="{1F0C971D-1A23-40B0-BAE5-C793C6076F86}" type="pres">
      <dgm:prSet presAssocID="{67C69417-0852-4909-A982-BADB30B9D4AA}" presName="rootConnector" presStyleLbl="node3" presStyleIdx="0" presStyleCnt="0"/>
      <dgm:spPr/>
    </dgm:pt>
    <dgm:pt modelId="{49928DFC-FAFC-433C-A66F-ED321E89833B}" type="pres">
      <dgm:prSet presAssocID="{67C69417-0852-4909-A982-BADB30B9D4AA}" presName="hierChild4" presStyleCnt="0"/>
      <dgm:spPr/>
    </dgm:pt>
    <dgm:pt modelId="{75A180DB-B0CE-4CFC-8900-4BAD95358FD4}" type="pres">
      <dgm:prSet presAssocID="{67C69417-0852-4909-A982-BADB30B9D4AA}" presName="hierChild5" presStyleCnt="0"/>
      <dgm:spPr/>
    </dgm:pt>
    <dgm:pt modelId="{D4D9FE43-345F-412E-9EA0-A7DE6EEDAC69}" type="pres">
      <dgm:prSet presAssocID="{975621A6-AF94-4DC6-BF27-17920F5028B7}" presName="hierChild5" presStyleCnt="0"/>
      <dgm:spPr/>
    </dgm:pt>
    <dgm:pt modelId="{3771289E-8A99-4EC3-B136-5FDB658202F2}" type="pres">
      <dgm:prSet presAssocID="{622A7059-59BE-411A-BEF6-837735701209}" presName="Name37" presStyleLbl="parChTrans1D2" presStyleIdx="1" presStyleCnt="5"/>
      <dgm:spPr/>
    </dgm:pt>
    <dgm:pt modelId="{6E698F8A-F9F4-465D-8E43-2C11D63C8C00}" type="pres">
      <dgm:prSet presAssocID="{F267C51A-AE3D-420A-B2BD-74FE61CC411F}" presName="hierRoot2" presStyleCnt="0">
        <dgm:presLayoutVars>
          <dgm:hierBranch val="init"/>
        </dgm:presLayoutVars>
      </dgm:prSet>
      <dgm:spPr/>
    </dgm:pt>
    <dgm:pt modelId="{6F9F8ECE-540E-43EA-97F2-2AC348868B6E}" type="pres">
      <dgm:prSet presAssocID="{F267C51A-AE3D-420A-B2BD-74FE61CC411F}" presName="rootComposite" presStyleCnt="0"/>
      <dgm:spPr/>
    </dgm:pt>
    <dgm:pt modelId="{B26FBE08-B4D0-4872-928B-EDFF04BF89DA}" type="pres">
      <dgm:prSet presAssocID="{F267C51A-AE3D-420A-B2BD-74FE61CC411F}" presName="rootText" presStyleLbl="node1" presStyleIdx="3" presStyleCnt="18">
        <dgm:presLayoutVars>
          <dgm:chMax/>
          <dgm:chPref val="3"/>
        </dgm:presLayoutVars>
      </dgm:prSet>
      <dgm:spPr/>
    </dgm:pt>
    <dgm:pt modelId="{9971DC06-6B7F-4AED-886F-22C56972055B}" type="pres">
      <dgm:prSet presAssocID="{F267C51A-AE3D-420A-B2BD-74FE61CC411F}" presName="titleText2" presStyleLbl="fgAcc1" presStyleIdx="3" presStyleCnt="18">
        <dgm:presLayoutVars>
          <dgm:chMax val="0"/>
          <dgm:chPref val="0"/>
        </dgm:presLayoutVars>
      </dgm:prSet>
      <dgm:spPr/>
    </dgm:pt>
    <dgm:pt modelId="{7E64CAAB-A07A-47B6-B278-83D1219B8F9F}" type="pres">
      <dgm:prSet presAssocID="{F267C51A-AE3D-420A-B2BD-74FE61CC411F}" presName="rootConnector" presStyleLbl="node2" presStyleIdx="0" presStyleCnt="0"/>
      <dgm:spPr/>
    </dgm:pt>
    <dgm:pt modelId="{C193C619-EF79-4E69-8AE6-8914B11C829F}" type="pres">
      <dgm:prSet presAssocID="{F267C51A-AE3D-420A-B2BD-74FE61CC411F}" presName="hierChild4" presStyleCnt="0"/>
      <dgm:spPr/>
    </dgm:pt>
    <dgm:pt modelId="{32F1BA54-38BF-441C-9B36-26F9122C47C6}" type="pres">
      <dgm:prSet presAssocID="{17499FF7-320E-4C8E-B273-5F62E9B64FE3}" presName="Name37" presStyleLbl="parChTrans1D3" presStyleIdx="2" presStyleCnt="7"/>
      <dgm:spPr/>
    </dgm:pt>
    <dgm:pt modelId="{E3B57B87-259A-431A-98EC-217053AD8C70}" type="pres">
      <dgm:prSet presAssocID="{C5A37928-D4A8-40EB-8D24-E3A4C2EDCBFD}" presName="hierRoot2" presStyleCnt="0">
        <dgm:presLayoutVars>
          <dgm:hierBranch val="init"/>
        </dgm:presLayoutVars>
      </dgm:prSet>
      <dgm:spPr/>
    </dgm:pt>
    <dgm:pt modelId="{F2AB3870-E3DC-49B6-8EF7-D875D60FE846}" type="pres">
      <dgm:prSet presAssocID="{C5A37928-D4A8-40EB-8D24-E3A4C2EDCBFD}" presName="rootComposite" presStyleCnt="0"/>
      <dgm:spPr/>
    </dgm:pt>
    <dgm:pt modelId="{9DC59692-3CD2-41E6-9A67-6B8236CC3BAA}" type="pres">
      <dgm:prSet presAssocID="{C5A37928-D4A8-40EB-8D24-E3A4C2EDCBFD}" presName="rootText" presStyleLbl="node1" presStyleIdx="4" presStyleCnt="18">
        <dgm:presLayoutVars>
          <dgm:chMax/>
          <dgm:chPref val="3"/>
        </dgm:presLayoutVars>
      </dgm:prSet>
      <dgm:spPr/>
    </dgm:pt>
    <dgm:pt modelId="{C9459DC3-30C0-4FBA-8941-19544049D729}" type="pres">
      <dgm:prSet presAssocID="{C5A37928-D4A8-40EB-8D24-E3A4C2EDCBFD}" presName="titleText2" presStyleLbl="fgAcc1" presStyleIdx="4" presStyleCnt="18" custLinFactX="-214315" custLinFactY="700000" custLinFactNeighborX="-300000" custLinFactNeighborY="722783">
        <dgm:presLayoutVars>
          <dgm:chMax val="0"/>
          <dgm:chPref val="0"/>
        </dgm:presLayoutVars>
      </dgm:prSet>
      <dgm:spPr/>
    </dgm:pt>
    <dgm:pt modelId="{8F70033F-5CD6-4BDE-88C3-455DC7B3385E}" type="pres">
      <dgm:prSet presAssocID="{C5A37928-D4A8-40EB-8D24-E3A4C2EDCBFD}" presName="rootConnector" presStyleLbl="node3" presStyleIdx="0" presStyleCnt="0"/>
      <dgm:spPr/>
    </dgm:pt>
    <dgm:pt modelId="{5A2EBD90-D649-4D8A-8A81-8DF8862D71D6}" type="pres">
      <dgm:prSet presAssocID="{C5A37928-D4A8-40EB-8D24-E3A4C2EDCBFD}" presName="hierChild4" presStyleCnt="0"/>
      <dgm:spPr/>
    </dgm:pt>
    <dgm:pt modelId="{C8425662-CF17-4A65-91C2-8AD5B1F02EAF}" type="pres">
      <dgm:prSet presAssocID="{DE216895-B14F-4B1F-9C97-A4316142228C}" presName="Name37" presStyleLbl="parChTrans1D4" presStyleIdx="0" presStyleCnt="8"/>
      <dgm:spPr/>
    </dgm:pt>
    <dgm:pt modelId="{B9F62758-57B3-47E3-88D1-2C4524C791E0}" type="pres">
      <dgm:prSet presAssocID="{6E641B7E-CED1-4B09-A142-DF0DD69F99C5}" presName="hierRoot2" presStyleCnt="0">
        <dgm:presLayoutVars>
          <dgm:hierBranch val="init"/>
        </dgm:presLayoutVars>
      </dgm:prSet>
      <dgm:spPr/>
    </dgm:pt>
    <dgm:pt modelId="{DB57FAB0-6D77-4FFA-A1CC-C217270BD17A}" type="pres">
      <dgm:prSet presAssocID="{6E641B7E-CED1-4B09-A142-DF0DD69F99C5}" presName="rootComposite" presStyleCnt="0"/>
      <dgm:spPr/>
    </dgm:pt>
    <dgm:pt modelId="{53C536CA-EAFC-46A2-85A8-9F2F0D2E6766}" type="pres">
      <dgm:prSet presAssocID="{6E641B7E-CED1-4B09-A142-DF0DD69F99C5}" presName="rootText" presStyleLbl="node1" presStyleIdx="5" presStyleCnt="18">
        <dgm:presLayoutVars>
          <dgm:chMax/>
          <dgm:chPref val="3"/>
        </dgm:presLayoutVars>
      </dgm:prSet>
      <dgm:spPr/>
    </dgm:pt>
    <dgm:pt modelId="{4532F508-F396-4B6B-87AA-F9012BD8194F}" type="pres">
      <dgm:prSet presAssocID="{6E641B7E-CED1-4B09-A142-DF0DD69F99C5}" presName="titleText2" presStyleLbl="fgAcc1" presStyleIdx="5" presStyleCnt="18" custLinFactX="-208986" custLinFactY="449450" custLinFactNeighborX="-300000" custLinFactNeighborY="500000">
        <dgm:presLayoutVars>
          <dgm:chMax val="0"/>
          <dgm:chPref val="0"/>
        </dgm:presLayoutVars>
      </dgm:prSet>
      <dgm:spPr/>
    </dgm:pt>
    <dgm:pt modelId="{E00A04F6-B5E0-45D4-88C4-AF6FEFF04CDF}" type="pres">
      <dgm:prSet presAssocID="{6E641B7E-CED1-4B09-A142-DF0DD69F99C5}" presName="rootConnector" presStyleLbl="node4" presStyleIdx="0" presStyleCnt="0"/>
      <dgm:spPr/>
    </dgm:pt>
    <dgm:pt modelId="{85964526-7D9B-4B97-A5CD-A152ED4ECB4A}" type="pres">
      <dgm:prSet presAssocID="{6E641B7E-CED1-4B09-A142-DF0DD69F99C5}" presName="hierChild4" presStyleCnt="0"/>
      <dgm:spPr/>
    </dgm:pt>
    <dgm:pt modelId="{FDE4DE14-CB58-48F1-9675-02E7A34F455B}" type="pres">
      <dgm:prSet presAssocID="{F307A5B5-5A5B-4ABC-8F75-6B313D235C90}" presName="Name37" presStyleLbl="parChTrans1D4" presStyleIdx="1" presStyleCnt="8"/>
      <dgm:spPr/>
    </dgm:pt>
    <dgm:pt modelId="{75B82525-2CFC-420F-8C9C-1B77FCB6E958}" type="pres">
      <dgm:prSet presAssocID="{2AEEB74A-6FBD-44D8-8B63-8DEDF9099492}" presName="hierRoot2" presStyleCnt="0">
        <dgm:presLayoutVars>
          <dgm:hierBranch val="init"/>
        </dgm:presLayoutVars>
      </dgm:prSet>
      <dgm:spPr/>
    </dgm:pt>
    <dgm:pt modelId="{75F9B19A-F7BC-4CA2-874E-FDC4C5B24125}" type="pres">
      <dgm:prSet presAssocID="{2AEEB74A-6FBD-44D8-8B63-8DEDF9099492}" presName="rootComposite" presStyleCnt="0"/>
      <dgm:spPr/>
    </dgm:pt>
    <dgm:pt modelId="{0E06F33E-ACEF-4F6C-AEF3-BAC8DFD8E0E5}" type="pres">
      <dgm:prSet presAssocID="{2AEEB74A-6FBD-44D8-8B63-8DEDF9099492}" presName="rootText" presStyleLbl="node1" presStyleIdx="6" presStyleCnt="18">
        <dgm:presLayoutVars>
          <dgm:chMax/>
          <dgm:chPref val="3"/>
        </dgm:presLayoutVars>
      </dgm:prSet>
      <dgm:spPr/>
    </dgm:pt>
    <dgm:pt modelId="{A190C2D8-5254-40B5-AA72-8ABFFF8EEFEA}" type="pres">
      <dgm:prSet presAssocID="{2AEEB74A-6FBD-44D8-8B63-8DEDF9099492}" presName="titleText2" presStyleLbl="fgAcc1" presStyleIdx="6" presStyleCnt="18" custLinFactX="-210318" custLinFactY="200000" custLinFactNeighborX="-300000" custLinFactNeighborY="276117">
        <dgm:presLayoutVars>
          <dgm:chMax val="0"/>
          <dgm:chPref val="0"/>
        </dgm:presLayoutVars>
      </dgm:prSet>
      <dgm:spPr/>
    </dgm:pt>
    <dgm:pt modelId="{E6FB9222-E867-43C7-8FE1-423FB4744286}" type="pres">
      <dgm:prSet presAssocID="{2AEEB74A-6FBD-44D8-8B63-8DEDF9099492}" presName="rootConnector" presStyleLbl="node4" presStyleIdx="0" presStyleCnt="0"/>
      <dgm:spPr/>
    </dgm:pt>
    <dgm:pt modelId="{6EDF6D6F-4D67-4BC5-A931-1ADA9D3304C5}" type="pres">
      <dgm:prSet presAssocID="{2AEEB74A-6FBD-44D8-8B63-8DEDF9099492}" presName="hierChild4" presStyleCnt="0"/>
      <dgm:spPr/>
    </dgm:pt>
    <dgm:pt modelId="{0516498B-07E6-4F07-B0D2-77AD3363B993}" type="pres">
      <dgm:prSet presAssocID="{F6DF1525-8787-42E8-AF42-AFF0BC57BCA3}" presName="Name37" presStyleLbl="parChTrans1D4" presStyleIdx="2" presStyleCnt="8"/>
      <dgm:spPr/>
    </dgm:pt>
    <dgm:pt modelId="{2FF9B8C9-6397-4F71-817D-2EA676860B2E}" type="pres">
      <dgm:prSet presAssocID="{9C6881D1-C54E-463B-849F-E260C3F961F4}" presName="hierRoot2" presStyleCnt="0">
        <dgm:presLayoutVars>
          <dgm:hierBranch val="init"/>
        </dgm:presLayoutVars>
      </dgm:prSet>
      <dgm:spPr/>
    </dgm:pt>
    <dgm:pt modelId="{96DBB01D-9A42-4B95-8442-A88973548AB5}" type="pres">
      <dgm:prSet presAssocID="{9C6881D1-C54E-463B-849F-E260C3F961F4}" presName="rootComposite" presStyleCnt="0"/>
      <dgm:spPr/>
    </dgm:pt>
    <dgm:pt modelId="{0CEE1D59-784E-4714-A29A-9774EB33FE3A}" type="pres">
      <dgm:prSet presAssocID="{9C6881D1-C54E-463B-849F-E260C3F961F4}" presName="rootText" presStyleLbl="node1" presStyleIdx="7" presStyleCnt="18">
        <dgm:presLayoutVars>
          <dgm:chMax/>
          <dgm:chPref val="3"/>
        </dgm:presLayoutVars>
      </dgm:prSet>
      <dgm:spPr/>
    </dgm:pt>
    <dgm:pt modelId="{FDDB5BE8-3D01-4DD6-B09E-5BFC40F5D61F}" type="pres">
      <dgm:prSet presAssocID="{9C6881D1-C54E-463B-849F-E260C3F961F4}" presName="titleText2" presStyleLbl="fgAcc1" presStyleIdx="7" presStyleCnt="18" custLinFactX="-210318" custLinFactNeighborX="-300000" custLinFactNeighborY="2783">
        <dgm:presLayoutVars>
          <dgm:chMax val="0"/>
          <dgm:chPref val="0"/>
        </dgm:presLayoutVars>
      </dgm:prSet>
      <dgm:spPr/>
    </dgm:pt>
    <dgm:pt modelId="{4F462BC2-EAF9-443F-A6B0-9434FC76362F}" type="pres">
      <dgm:prSet presAssocID="{9C6881D1-C54E-463B-849F-E260C3F961F4}" presName="rootConnector" presStyleLbl="node4" presStyleIdx="0" presStyleCnt="0"/>
      <dgm:spPr/>
    </dgm:pt>
    <dgm:pt modelId="{4ACC656E-458E-4AAD-A5F7-9EDA91502086}" type="pres">
      <dgm:prSet presAssocID="{9C6881D1-C54E-463B-849F-E260C3F961F4}" presName="hierChild4" presStyleCnt="0"/>
      <dgm:spPr/>
    </dgm:pt>
    <dgm:pt modelId="{7C8916BB-C9C6-4639-BF68-BB8D9ED81912}" type="pres">
      <dgm:prSet presAssocID="{9C6881D1-C54E-463B-849F-E260C3F961F4}" presName="hierChild5" presStyleCnt="0"/>
      <dgm:spPr/>
    </dgm:pt>
    <dgm:pt modelId="{27CD3916-C1EA-48E9-AEC4-0270E5323AFD}" type="pres">
      <dgm:prSet presAssocID="{2AEEB74A-6FBD-44D8-8B63-8DEDF9099492}" presName="hierChild5" presStyleCnt="0"/>
      <dgm:spPr/>
    </dgm:pt>
    <dgm:pt modelId="{8EB7FE68-1DA6-4D9F-BE0B-707926D4EEB4}" type="pres">
      <dgm:prSet presAssocID="{6E641B7E-CED1-4B09-A142-DF0DD69F99C5}" presName="hierChild5" presStyleCnt="0"/>
      <dgm:spPr/>
    </dgm:pt>
    <dgm:pt modelId="{4EC25820-4CBC-442B-B435-BABCB89EAC08}" type="pres">
      <dgm:prSet presAssocID="{C5A37928-D4A8-40EB-8D24-E3A4C2EDCBFD}" presName="hierChild5" presStyleCnt="0"/>
      <dgm:spPr/>
    </dgm:pt>
    <dgm:pt modelId="{18214783-DA49-43C4-98FC-BE8519E18634}" type="pres">
      <dgm:prSet presAssocID="{F62CD1B9-5DCF-47B0-B872-5C93B8A2A3F2}" presName="Name37" presStyleLbl="parChTrans1D3" presStyleIdx="3" presStyleCnt="7"/>
      <dgm:spPr/>
    </dgm:pt>
    <dgm:pt modelId="{1F75D82E-AB74-4AFF-A622-F52311F08E76}" type="pres">
      <dgm:prSet presAssocID="{814D9FC5-FE00-49A5-92D7-08CAF0FFEB6B}" presName="hierRoot2" presStyleCnt="0">
        <dgm:presLayoutVars>
          <dgm:hierBranch val="init"/>
        </dgm:presLayoutVars>
      </dgm:prSet>
      <dgm:spPr/>
    </dgm:pt>
    <dgm:pt modelId="{8B3209D0-AB9F-4DDA-935C-1B737D8E4980}" type="pres">
      <dgm:prSet presAssocID="{814D9FC5-FE00-49A5-92D7-08CAF0FFEB6B}" presName="rootComposite" presStyleCnt="0"/>
      <dgm:spPr/>
    </dgm:pt>
    <dgm:pt modelId="{98D1B7AD-3F35-4208-A34E-AE5CCEECDA6F}" type="pres">
      <dgm:prSet presAssocID="{814D9FC5-FE00-49A5-92D7-08CAF0FFEB6B}" presName="rootText" presStyleLbl="node1" presStyleIdx="8" presStyleCnt="18">
        <dgm:presLayoutVars>
          <dgm:chMax/>
          <dgm:chPref val="3"/>
        </dgm:presLayoutVars>
      </dgm:prSet>
      <dgm:spPr/>
    </dgm:pt>
    <dgm:pt modelId="{E3E3F6A4-A773-4E76-92EF-27DC7C4CE514}" type="pres">
      <dgm:prSet presAssocID="{814D9FC5-FE00-49A5-92D7-08CAF0FFEB6B}" presName="titleText2" presStyleLbl="fgAcc1" presStyleIdx="8" presStyleCnt="18" custLinFactX="-305418" custLinFactY="700000" custLinFactNeighborX="-400000" custLinFactNeighborY="715753">
        <dgm:presLayoutVars>
          <dgm:chMax val="0"/>
          <dgm:chPref val="0"/>
        </dgm:presLayoutVars>
      </dgm:prSet>
      <dgm:spPr/>
    </dgm:pt>
    <dgm:pt modelId="{DFC9F1C6-3D29-4F76-9FF4-F6FF6936E1C2}" type="pres">
      <dgm:prSet presAssocID="{814D9FC5-FE00-49A5-92D7-08CAF0FFEB6B}" presName="rootConnector" presStyleLbl="node3" presStyleIdx="0" presStyleCnt="0"/>
      <dgm:spPr/>
    </dgm:pt>
    <dgm:pt modelId="{C9EA7A82-1B39-4839-BBF2-48E1241A0C89}" type="pres">
      <dgm:prSet presAssocID="{814D9FC5-FE00-49A5-92D7-08CAF0FFEB6B}" presName="hierChild4" presStyleCnt="0"/>
      <dgm:spPr/>
    </dgm:pt>
    <dgm:pt modelId="{82DF5BD8-D783-41B6-A6EF-389981DE6BE5}" type="pres">
      <dgm:prSet presAssocID="{8FF5C409-28C0-4E5F-92B6-2DC8ED7D6CC5}" presName="Name37" presStyleLbl="parChTrans1D4" presStyleIdx="3" presStyleCnt="8"/>
      <dgm:spPr/>
    </dgm:pt>
    <dgm:pt modelId="{F2D26102-3DF7-42C4-8090-5461216F5D27}" type="pres">
      <dgm:prSet presAssocID="{783B27C7-2C3F-4EB2-9F06-31BECEB7707D}" presName="hierRoot2" presStyleCnt="0">
        <dgm:presLayoutVars>
          <dgm:hierBranch val="init"/>
        </dgm:presLayoutVars>
      </dgm:prSet>
      <dgm:spPr/>
    </dgm:pt>
    <dgm:pt modelId="{EC350B95-A9F3-42CA-8BF1-2CBA964D53B8}" type="pres">
      <dgm:prSet presAssocID="{783B27C7-2C3F-4EB2-9F06-31BECEB7707D}" presName="rootComposite" presStyleCnt="0"/>
      <dgm:spPr/>
    </dgm:pt>
    <dgm:pt modelId="{DD3DB3E1-3BE2-49E7-A19F-ADFDF15D009D}" type="pres">
      <dgm:prSet presAssocID="{783B27C7-2C3F-4EB2-9F06-31BECEB7707D}" presName="rootText" presStyleLbl="node1" presStyleIdx="9" presStyleCnt="18" custScaleX="109078" custScaleY="125069" custLinFactNeighborX="-3597" custLinFactNeighborY="-2316">
        <dgm:presLayoutVars>
          <dgm:chMax/>
          <dgm:chPref val="3"/>
        </dgm:presLayoutVars>
      </dgm:prSet>
      <dgm:spPr/>
    </dgm:pt>
    <dgm:pt modelId="{72EC8D98-1376-426B-AFE6-3BB26011A281}" type="pres">
      <dgm:prSet presAssocID="{783B27C7-2C3F-4EB2-9F06-31BECEB7707D}" presName="titleText2" presStyleLbl="fgAcc1" presStyleIdx="9" presStyleCnt="18" custLinFactX="-300845" custLinFactY="441514" custLinFactNeighborX="-400000" custLinFactNeighborY="500000">
        <dgm:presLayoutVars>
          <dgm:chMax val="0"/>
          <dgm:chPref val="0"/>
        </dgm:presLayoutVars>
      </dgm:prSet>
      <dgm:spPr/>
    </dgm:pt>
    <dgm:pt modelId="{BB459676-AB8B-4DF8-93EA-0E0F35C4316A}" type="pres">
      <dgm:prSet presAssocID="{783B27C7-2C3F-4EB2-9F06-31BECEB7707D}" presName="rootConnector" presStyleLbl="node4" presStyleIdx="0" presStyleCnt="0"/>
      <dgm:spPr/>
    </dgm:pt>
    <dgm:pt modelId="{831B4A19-E766-4B02-875D-F930F3945460}" type="pres">
      <dgm:prSet presAssocID="{783B27C7-2C3F-4EB2-9F06-31BECEB7707D}" presName="hierChild4" presStyleCnt="0"/>
      <dgm:spPr/>
    </dgm:pt>
    <dgm:pt modelId="{BC1BB26F-1CE4-480F-9A9C-274E7DF2B12F}" type="pres">
      <dgm:prSet presAssocID="{783B27C7-2C3F-4EB2-9F06-31BECEB7707D}" presName="hierChild5" presStyleCnt="0"/>
      <dgm:spPr/>
    </dgm:pt>
    <dgm:pt modelId="{4076245F-6279-48B2-B51D-4C642EBCE060}" type="pres">
      <dgm:prSet presAssocID="{814D9FC5-FE00-49A5-92D7-08CAF0FFEB6B}" presName="hierChild5" presStyleCnt="0"/>
      <dgm:spPr/>
    </dgm:pt>
    <dgm:pt modelId="{14F9C2AE-068C-4EAA-90D7-D1E981470F46}" type="pres">
      <dgm:prSet presAssocID="{59C7E9A3-C9B6-4CB7-835F-7285BD57F7A1}" presName="Name37" presStyleLbl="parChTrans1D3" presStyleIdx="4" presStyleCnt="7"/>
      <dgm:spPr/>
    </dgm:pt>
    <dgm:pt modelId="{B4F137F5-9545-4E30-96FB-C26C61372589}" type="pres">
      <dgm:prSet presAssocID="{2690A078-018C-462E-BD72-EC7EA7879B49}" presName="hierRoot2" presStyleCnt="0">
        <dgm:presLayoutVars>
          <dgm:hierBranch val="init"/>
        </dgm:presLayoutVars>
      </dgm:prSet>
      <dgm:spPr/>
    </dgm:pt>
    <dgm:pt modelId="{9F7D3677-AD9F-412B-8D6F-B6F7501B90C0}" type="pres">
      <dgm:prSet presAssocID="{2690A078-018C-462E-BD72-EC7EA7879B49}" presName="rootComposite" presStyleCnt="0"/>
      <dgm:spPr/>
    </dgm:pt>
    <dgm:pt modelId="{A053F8E4-7487-4FC6-96AA-3B20F5755230}" type="pres">
      <dgm:prSet presAssocID="{2690A078-018C-462E-BD72-EC7EA7879B49}" presName="rootText" presStyleLbl="node1" presStyleIdx="10" presStyleCnt="18">
        <dgm:presLayoutVars>
          <dgm:chMax/>
          <dgm:chPref val="3"/>
        </dgm:presLayoutVars>
      </dgm:prSet>
      <dgm:spPr/>
    </dgm:pt>
    <dgm:pt modelId="{1A96963B-E9AA-48E8-AB05-0377F9F19EC8}" type="pres">
      <dgm:prSet presAssocID="{2690A078-018C-462E-BD72-EC7EA7879B49}" presName="titleText2" presStyleLbl="fgAcc1" presStyleIdx="10" presStyleCnt="18" custLinFactX="-400000" custLinFactY="700000" custLinFactNeighborX="-452340" custLinFactNeighborY="714848">
        <dgm:presLayoutVars>
          <dgm:chMax val="0"/>
          <dgm:chPref val="0"/>
        </dgm:presLayoutVars>
      </dgm:prSet>
      <dgm:spPr/>
    </dgm:pt>
    <dgm:pt modelId="{950C9DCC-94B0-481A-BA1F-CEC62A3EB11C}" type="pres">
      <dgm:prSet presAssocID="{2690A078-018C-462E-BD72-EC7EA7879B49}" presName="rootConnector" presStyleLbl="node3" presStyleIdx="0" presStyleCnt="0"/>
      <dgm:spPr/>
    </dgm:pt>
    <dgm:pt modelId="{7132BA0F-C5E2-4DF9-AF03-FEDFB687B05A}" type="pres">
      <dgm:prSet presAssocID="{2690A078-018C-462E-BD72-EC7EA7879B49}" presName="hierChild4" presStyleCnt="0"/>
      <dgm:spPr/>
    </dgm:pt>
    <dgm:pt modelId="{E9547A49-C795-4943-B52A-C5240092CC4B}" type="pres">
      <dgm:prSet presAssocID="{64BBFA01-0A61-474D-B66F-0B6430A203AF}" presName="Name37" presStyleLbl="parChTrans1D4" presStyleIdx="4" presStyleCnt="8"/>
      <dgm:spPr/>
    </dgm:pt>
    <dgm:pt modelId="{645AD680-0955-4C8E-9DDB-AD5A9D8E5EF6}" type="pres">
      <dgm:prSet presAssocID="{CB77013B-FD5B-4CAF-A9FB-4D542F4E7D1C}" presName="hierRoot2" presStyleCnt="0">
        <dgm:presLayoutVars>
          <dgm:hierBranch val="init"/>
        </dgm:presLayoutVars>
      </dgm:prSet>
      <dgm:spPr/>
    </dgm:pt>
    <dgm:pt modelId="{2484A5B9-507B-4778-8C4A-F6316ED11766}" type="pres">
      <dgm:prSet presAssocID="{CB77013B-FD5B-4CAF-A9FB-4D542F4E7D1C}" presName="rootComposite" presStyleCnt="0"/>
      <dgm:spPr/>
    </dgm:pt>
    <dgm:pt modelId="{E481F3C1-F93C-42A6-85AD-AB7BB917D0D9}" type="pres">
      <dgm:prSet presAssocID="{CB77013B-FD5B-4CAF-A9FB-4D542F4E7D1C}" presName="rootText" presStyleLbl="node1" presStyleIdx="11" presStyleCnt="18">
        <dgm:presLayoutVars>
          <dgm:chMax/>
          <dgm:chPref val="3"/>
        </dgm:presLayoutVars>
      </dgm:prSet>
      <dgm:spPr/>
    </dgm:pt>
    <dgm:pt modelId="{02C5BC15-072A-4520-8899-696421A12CFD}" type="pres">
      <dgm:prSet presAssocID="{CB77013B-FD5B-4CAF-A9FB-4D542F4E7D1C}" presName="titleText2" presStyleLbl="fgAcc1" presStyleIdx="11" presStyleCnt="18" custLinFactX="-400000" custLinFactY="441514" custLinFactNeighborX="-452341" custLinFactNeighborY="500000">
        <dgm:presLayoutVars>
          <dgm:chMax val="0"/>
          <dgm:chPref val="0"/>
        </dgm:presLayoutVars>
      </dgm:prSet>
      <dgm:spPr/>
    </dgm:pt>
    <dgm:pt modelId="{BB230C14-0856-4966-B47D-2D8A909783BE}" type="pres">
      <dgm:prSet presAssocID="{CB77013B-FD5B-4CAF-A9FB-4D542F4E7D1C}" presName="rootConnector" presStyleLbl="node4" presStyleIdx="0" presStyleCnt="0"/>
      <dgm:spPr/>
    </dgm:pt>
    <dgm:pt modelId="{EE6B4030-D1C7-42EA-BEE3-1FD195913420}" type="pres">
      <dgm:prSet presAssocID="{CB77013B-FD5B-4CAF-A9FB-4D542F4E7D1C}" presName="hierChild4" presStyleCnt="0"/>
      <dgm:spPr/>
    </dgm:pt>
    <dgm:pt modelId="{D0B8C505-C617-4E8B-A212-FCD08658773A}" type="pres">
      <dgm:prSet presAssocID="{7C6C2455-1313-467F-8E20-822A8AFE1472}" presName="Name37" presStyleLbl="parChTrans1D4" presStyleIdx="5" presStyleCnt="8"/>
      <dgm:spPr/>
    </dgm:pt>
    <dgm:pt modelId="{BF90811B-17D0-4D0E-9BF2-9140B4BAE9F6}" type="pres">
      <dgm:prSet presAssocID="{27635817-1F74-479C-B7DB-755AD04773BF}" presName="hierRoot2" presStyleCnt="0">
        <dgm:presLayoutVars>
          <dgm:hierBranch val="init"/>
        </dgm:presLayoutVars>
      </dgm:prSet>
      <dgm:spPr/>
    </dgm:pt>
    <dgm:pt modelId="{272BA45E-54BB-409B-ACB3-AB454B0EF5A3}" type="pres">
      <dgm:prSet presAssocID="{27635817-1F74-479C-B7DB-755AD04773BF}" presName="rootComposite" presStyleCnt="0"/>
      <dgm:spPr/>
    </dgm:pt>
    <dgm:pt modelId="{C5ACDC8B-238F-4362-B3DD-49B48D1ED183}" type="pres">
      <dgm:prSet presAssocID="{27635817-1F74-479C-B7DB-755AD04773BF}" presName="rootText" presStyleLbl="node1" presStyleIdx="12" presStyleCnt="18">
        <dgm:presLayoutVars>
          <dgm:chMax/>
          <dgm:chPref val="3"/>
        </dgm:presLayoutVars>
      </dgm:prSet>
      <dgm:spPr/>
    </dgm:pt>
    <dgm:pt modelId="{124AAB33-88BA-42C1-9F04-D62F9CFBF867}" type="pres">
      <dgm:prSet presAssocID="{27635817-1F74-479C-B7DB-755AD04773BF}" presName="titleText2" presStyleLbl="fgAcc1" presStyleIdx="12" presStyleCnt="18" custLinFactX="-400000" custLinFactY="200000" custLinFactNeighborX="-453757" custLinFactNeighborY="268181">
        <dgm:presLayoutVars>
          <dgm:chMax val="0"/>
          <dgm:chPref val="0"/>
        </dgm:presLayoutVars>
      </dgm:prSet>
      <dgm:spPr/>
    </dgm:pt>
    <dgm:pt modelId="{51A17B49-B4EE-4DCB-B05E-D3CDA5F837E7}" type="pres">
      <dgm:prSet presAssocID="{27635817-1F74-479C-B7DB-755AD04773BF}" presName="rootConnector" presStyleLbl="node4" presStyleIdx="0" presStyleCnt="0"/>
      <dgm:spPr/>
    </dgm:pt>
    <dgm:pt modelId="{7C8205D1-3C28-4C78-8672-328E73D40FED}" type="pres">
      <dgm:prSet presAssocID="{27635817-1F74-479C-B7DB-755AD04773BF}" presName="hierChild4" presStyleCnt="0"/>
      <dgm:spPr/>
    </dgm:pt>
    <dgm:pt modelId="{D2F84088-8337-490D-8805-8F59AD49A07A}" type="pres">
      <dgm:prSet presAssocID="{9C8A7C7F-C3CA-4F17-A110-A6C88A339D74}" presName="Name37" presStyleLbl="parChTrans1D4" presStyleIdx="6" presStyleCnt="8"/>
      <dgm:spPr/>
    </dgm:pt>
    <dgm:pt modelId="{3AA3103F-36AB-44B6-A858-5C1B94EA2CE1}" type="pres">
      <dgm:prSet presAssocID="{FD9CA162-B38E-49A8-9F64-6D54FA83F492}" presName="hierRoot2" presStyleCnt="0">
        <dgm:presLayoutVars>
          <dgm:hierBranch val="init"/>
        </dgm:presLayoutVars>
      </dgm:prSet>
      <dgm:spPr/>
    </dgm:pt>
    <dgm:pt modelId="{A7FFE4E2-7D0F-4A1F-B17B-503CAC315E14}" type="pres">
      <dgm:prSet presAssocID="{FD9CA162-B38E-49A8-9F64-6D54FA83F492}" presName="rootComposite" presStyleCnt="0"/>
      <dgm:spPr/>
    </dgm:pt>
    <dgm:pt modelId="{AFBAB077-BBD5-4F23-9D95-CF7546880932}" type="pres">
      <dgm:prSet presAssocID="{FD9CA162-B38E-49A8-9F64-6D54FA83F492}" presName="rootText" presStyleLbl="node1" presStyleIdx="13" presStyleCnt="18">
        <dgm:presLayoutVars>
          <dgm:chMax/>
          <dgm:chPref val="3"/>
        </dgm:presLayoutVars>
      </dgm:prSet>
      <dgm:spPr/>
    </dgm:pt>
    <dgm:pt modelId="{1F8C2D7E-C71B-492D-8CE6-1C595E4BAFF4}" type="pres">
      <dgm:prSet presAssocID="{FD9CA162-B38E-49A8-9F64-6D54FA83F492}" presName="titleText2" presStyleLbl="fgAcc1" presStyleIdx="13" presStyleCnt="18" custLinFactX="-400000" custLinFactNeighborX="-452341" custLinFactNeighborY="-5153">
        <dgm:presLayoutVars>
          <dgm:chMax val="0"/>
          <dgm:chPref val="0"/>
        </dgm:presLayoutVars>
      </dgm:prSet>
      <dgm:spPr/>
    </dgm:pt>
    <dgm:pt modelId="{9BBE6EC9-40C4-4B27-92D1-296A1B06ACF6}" type="pres">
      <dgm:prSet presAssocID="{FD9CA162-B38E-49A8-9F64-6D54FA83F492}" presName="rootConnector" presStyleLbl="node4" presStyleIdx="0" presStyleCnt="0"/>
      <dgm:spPr/>
    </dgm:pt>
    <dgm:pt modelId="{1B959F5A-4037-46BA-BFC9-683754824C6D}" type="pres">
      <dgm:prSet presAssocID="{FD9CA162-B38E-49A8-9F64-6D54FA83F492}" presName="hierChild4" presStyleCnt="0"/>
      <dgm:spPr/>
    </dgm:pt>
    <dgm:pt modelId="{44D9638D-E764-4528-9E01-0F498C3C9044}" type="pres">
      <dgm:prSet presAssocID="{FD9CA162-B38E-49A8-9F64-6D54FA83F492}" presName="hierChild5" presStyleCnt="0"/>
      <dgm:spPr/>
    </dgm:pt>
    <dgm:pt modelId="{FFDAEEBE-ECA3-4B6F-9B7E-D59EC031036B}" type="pres">
      <dgm:prSet presAssocID="{27635817-1F74-479C-B7DB-755AD04773BF}" presName="hierChild5" presStyleCnt="0"/>
      <dgm:spPr/>
    </dgm:pt>
    <dgm:pt modelId="{9BB3DCCA-F0BA-4FA7-BC5F-AE32A278E67E}" type="pres">
      <dgm:prSet presAssocID="{CB77013B-FD5B-4CAF-A9FB-4D542F4E7D1C}" presName="hierChild5" presStyleCnt="0"/>
      <dgm:spPr/>
    </dgm:pt>
    <dgm:pt modelId="{7D6F76DA-3DE5-47E3-BA67-1DB5A0144A80}" type="pres">
      <dgm:prSet presAssocID="{2690A078-018C-462E-BD72-EC7EA7879B49}" presName="hierChild5" presStyleCnt="0"/>
      <dgm:spPr/>
    </dgm:pt>
    <dgm:pt modelId="{6D8E4C1C-F240-4976-A4CC-0091013DAD64}" type="pres">
      <dgm:prSet presAssocID="{F267C51A-AE3D-420A-B2BD-74FE61CC411F}" presName="hierChild5" presStyleCnt="0"/>
      <dgm:spPr/>
    </dgm:pt>
    <dgm:pt modelId="{EF34034B-7BE9-42E3-B1C7-23AA08110536}" type="pres">
      <dgm:prSet presAssocID="{BD19CE95-E74C-48BD-82D3-8C25FABE3D2C}" presName="Name37" presStyleLbl="parChTrans1D2" presStyleIdx="2" presStyleCnt="5"/>
      <dgm:spPr/>
    </dgm:pt>
    <dgm:pt modelId="{6C123118-E166-4433-B504-3BCAA43F44EB}" type="pres">
      <dgm:prSet presAssocID="{7769F620-9552-4DBB-A12D-80D4A3E956BE}" presName="hierRoot2" presStyleCnt="0">
        <dgm:presLayoutVars>
          <dgm:hierBranch val="init"/>
        </dgm:presLayoutVars>
      </dgm:prSet>
      <dgm:spPr/>
    </dgm:pt>
    <dgm:pt modelId="{629EFEF8-F300-4D91-9457-DE96ED3A4D74}" type="pres">
      <dgm:prSet presAssocID="{7769F620-9552-4DBB-A12D-80D4A3E956BE}" presName="rootComposite" presStyleCnt="0"/>
      <dgm:spPr/>
    </dgm:pt>
    <dgm:pt modelId="{38BFDB63-F084-481F-BE27-752211D82A5E}" type="pres">
      <dgm:prSet presAssocID="{7769F620-9552-4DBB-A12D-80D4A3E956BE}" presName="rootText" presStyleLbl="node1" presStyleIdx="14" presStyleCnt="18">
        <dgm:presLayoutVars>
          <dgm:chMax/>
          <dgm:chPref val="3"/>
        </dgm:presLayoutVars>
      </dgm:prSet>
      <dgm:spPr/>
    </dgm:pt>
    <dgm:pt modelId="{A2321C7E-24B5-415D-92BA-8DA80C8C622F}" type="pres">
      <dgm:prSet presAssocID="{7769F620-9552-4DBB-A12D-80D4A3E956BE}" presName="titleText2" presStyleLbl="fgAcc1" presStyleIdx="14" presStyleCnt="18">
        <dgm:presLayoutVars>
          <dgm:chMax val="0"/>
          <dgm:chPref val="0"/>
        </dgm:presLayoutVars>
      </dgm:prSet>
      <dgm:spPr/>
    </dgm:pt>
    <dgm:pt modelId="{389D1809-DCE8-474C-A8FD-F0097DB3FC4F}" type="pres">
      <dgm:prSet presAssocID="{7769F620-9552-4DBB-A12D-80D4A3E956BE}" presName="rootConnector" presStyleLbl="node2" presStyleIdx="0" presStyleCnt="0"/>
      <dgm:spPr/>
    </dgm:pt>
    <dgm:pt modelId="{18F07AFF-59D9-43D0-BC5A-A18D54451303}" type="pres">
      <dgm:prSet presAssocID="{7769F620-9552-4DBB-A12D-80D4A3E956BE}" presName="hierChild4" presStyleCnt="0"/>
      <dgm:spPr/>
    </dgm:pt>
    <dgm:pt modelId="{83ED01D9-3984-4597-A4B4-0D9555275E9A}" type="pres">
      <dgm:prSet presAssocID="{A4392800-8F92-43E5-88FB-619B0DB8E770}" presName="Name37" presStyleLbl="parChTrans1D3" presStyleIdx="5" presStyleCnt="7"/>
      <dgm:spPr/>
    </dgm:pt>
    <dgm:pt modelId="{BBA33C85-216C-4EEE-BDAF-F5B6F6F63847}" type="pres">
      <dgm:prSet presAssocID="{B0CF1F25-2694-4610-8AA8-308BEA3F02F3}" presName="hierRoot2" presStyleCnt="0">
        <dgm:presLayoutVars>
          <dgm:hierBranch val="init"/>
        </dgm:presLayoutVars>
      </dgm:prSet>
      <dgm:spPr/>
    </dgm:pt>
    <dgm:pt modelId="{23C0AD6C-8302-44BB-956E-175E34D252F7}" type="pres">
      <dgm:prSet presAssocID="{B0CF1F25-2694-4610-8AA8-308BEA3F02F3}" presName="rootComposite" presStyleCnt="0"/>
      <dgm:spPr/>
    </dgm:pt>
    <dgm:pt modelId="{E5AFA302-85F1-4408-9C73-7818C4718A43}" type="pres">
      <dgm:prSet presAssocID="{B0CF1F25-2694-4610-8AA8-308BEA3F02F3}" presName="rootText" presStyleLbl="node1" presStyleIdx="15" presStyleCnt="18">
        <dgm:presLayoutVars>
          <dgm:chMax/>
          <dgm:chPref val="3"/>
        </dgm:presLayoutVars>
      </dgm:prSet>
      <dgm:spPr/>
    </dgm:pt>
    <dgm:pt modelId="{2EDD6E6B-652D-49B3-A4B6-E31EBE84834B}" type="pres">
      <dgm:prSet presAssocID="{B0CF1F25-2694-4610-8AA8-308BEA3F02F3}" presName="titleText2" presStyleLbl="fgAcc1" presStyleIdx="15" presStyleCnt="18" custLinFactX="-500000" custLinFactY="700000" custLinFactNeighborX="-503837" custLinFactNeighborY="714848">
        <dgm:presLayoutVars>
          <dgm:chMax val="0"/>
          <dgm:chPref val="0"/>
        </dgm:presLayoutVars>
      </dgm:prSet>
      <dgm:spPr/>
    </dgm:pt>
    <dgm:pt modelId="{628436DC-08CD-47C5-887E-4983D3836346}" type="pres">
      <dgm:prSet presAssocID="{B0CF1F25-2694-4610-8AA8-308BEA3F02F3}" presName="rootConnector" presStyleLbl="node3" presStyleIdx="0" presStyleCnt="0"/>
      <dgm:spPr/>
    </dgm:pt>
    <dgm:pt modelId="{5B07E7F0-6448-4BCB-BFED-B4907AEDD8A1}" type="pres">
      <dgm:prSet presAssocID="{B0CF1F25-2694-4610-8AA8-308BEA3F02F3}" presName="hierChild4" presStyleCnt="0"/>
      <dgm:spPr/>
    </dgm:pt>
    <dgm:pt modelId="{72071A20-99B5-4FFD-8951-2421B28E5C90}" type="pres">
      <dgm:prSet presAssocID="{B0CF1F25-2694-4610-8AA8-308BEA3F02F3}" presName="hierChild5" presStyleCnt="0"/>
      <dgm:spPr/>
    </dgm:pt>
    <dgm:pt modelId="{EB311FCD-C240-484D-93A1-B360BAD0C88A}" type="pres">
      <dgm:prSet presAssocID="{954E7327-C8B1-463A-A626-F5E0D9E3CB87}" presName="Name37" presStyleLbl="parChTrans1D3" presStyleIdx="6" presStyleCnt="7"/>
      <dgm:spPr/>
    </dgm:pt>
    <dgm:pt modelId="{4AAE03CD-BD60-42AE-BA67-0BB1F8A698B3}" type="pres">
      <dgm:prSet presAssocID="{85918A86-C909-46C2-84B5-F355722106FA}" presName="hierRoot2" presStyleCnt="0">
        <dgm:presLayoutVars>
          <dgm:hierBranch val="init"/>
        </dgm:presLayoutVars>
      </dgm:prSet>
      <dgm:spPr/>
    </dgm:pt>
    <dgm:pt modelId="{8C3F55F4-2B01-4D55-BA13-AA522BA90E20}" type="pres">
      <dgm:prSet presAssocID="{85918A86-C909-46C2-84B5-F355722106FA}" presName="rootComposite" presStyleCnt="0"/>
      <dgm:spPr/>
    </dgm:pt>
    <dgm:pt modelId="{B1BF68E0-A481-4F3E-BB2D-8082C4CB3FAA}" type="pres">
      <dgm:prSet presAssocID="{85918A86-C909-46C2-84B5-F355722106FA}" presName="rootText" presStyleLbl="node1" presStyleIdx="16" presStyleCnt="18">
        <dgm:presLayoutVars>
          <dgm:chMax/>
          <dgm:chPref val="3"/>
        </dgm:presLayoutVars>
      </dgm:prSet>
      <dgm:spPr/>
    </dgm:pt>
    <dgm:pt modelId="{07550452-87A3-47FB-AD0E-78222C1EBBD3}" type="pres">
      <dgm:prSet presAssocID="{85918A86-C909-46C2-84B5-F355722106FA}" presName="titleText2" presStyleLbl="fgAcc1" presStyleIdx="16" presStyleCnt="18" custLinFactX="-549669" custLinFactY="700000" custLinFactNeighborX="-600000" custLinFactNeighborY="715754">
        <dgm:presLayoutVars>
          <dgm:chMax val="0"/>
          <dgm:chPref val="0"/>
        </dgm:presLayoutVars>
      </dgm:prSet>
      <dgm:spPr/>
    </dgm:pt>
    <dgm:pt modelId="{885AC905-C777-467B-9DED-E6E031A7599E}" type="pres">
      <dgm:prSet presAssocID="{85918A86-C909-46C2-84B5-F355722106FA}" presName="rootConnector" presStyleLbl="node3" presStyleIdx="0" presStyleCnt="0"/>
      <dgm:spPr/>
    </dgm:pt>
    <dgm:pt modelId="{32B630CB-28E0-4AA5-8A1C-4E7227BD2FDE}" type="pres">
      <dgm:prSet presAssocID="{85918A86-C909-46C2-84B5-F355722106FA}" presName="hierChild4" presStyleCnt="0"/>
      <dgm:spPr/>
    </dgm:pt>
    <dgm:pt modelId="{CF57A91B-402C-4FC1-9DC2-A133F4A09633}" type="pres">
      <dgm:prSet presAssocID="{28D64ACC-1570-4582-87DD-37F3E5CE7E5A}" presName="Name37" presStyleLbl="parChTrans1D4" presStyleIdx="7" presStyleCnt="8"/>
      <dgm:spPr/>
    </dgm:pt>
    <dgm:pt modelId="{67E39EE6-A809-4C11-A970-597692827DEA}" type="pres">
      <dgm:prSet presAssocID="{F02ECC27-BE75-4EDD-9A3A-C2590A971C1A}" presName="hierRoot2" presStyleCnt="0">
        <dgm:presLayoutVars>
          <dgm:hierBranch val="init"/>
        </dgm:presLayoutVars>
      </dgm:prSet>
      <dgm:spPr/>
    </dgm:pt>
    <dgm:pt modelId="{49AA1EAE-2699-4413-9381-0FC59A5F2B91}" type="pres">
      <dgm:prSet presAssocID="{F02ECC27-BE75-4EDD-9A3A-C2590A971C1A}" presName="rootComposite" presStyleCnt="0"/>
      <dgm:spPr/>
    </dgm:pt>
    <dgm:pt modelId="{E92A53CC-D824-4ED6-8E61-DDB7C4D07286}" type="pres">
      <dgm:prSet presAssocID="{F02ECC27-BE75-4EDD-9A3A-C2590A971C1A}" presName="rootText" presStyleLbl="node1" presStyleIdx="17" presStyleCnt="18">
        <dgm:presLayoutVars>
          <dgm:chMax/>
          <dgm:chPref val="3"/>
        </dgm:presLayoutVars>
      </dgm:prSet>
      <dgm:spPr/>
    </dgm:pt>
    <dgm:pt modelId="{EAC06311-B935-4A8D-A602-6C50F72A1A70}" type="pres">
      <dgm:prSet presAssocID="{F02ECC27-BE75-4EDD-9A3A-C2590A971C1A}" presName="titleText2" presStyleLbl="fgAcc1" presStyleIdx="17" presStyleCnt="18" custLinFactX="-549669" custLinFactY="442420" custLinFactNeighborX="-600000" custLinFactNeighborY="500000">
        <dgm:presLayoutVars>
          <dgm:chMax val="0"/>
          <dgm:chPref val="0"/>
        </dgm:presLayoutVars>
      </dgm:prSet>
      <dgm:spPr/>
    </dgm:pt>
    <dgm:pt modelId="{E21BB8EF-CBD7-4272-9782-FD2AA793F830}" type="pres">
      <dgm:prSet presAssocID="{F02ECC27-BE75-4EDD-9A3A-C2590A971C1A}" presName="rootConnector" presStyleLbl="node4" presStyleIdx="0" presStyleCnt="0"/>
      <dgm:spPr/>
    </dgm:pt>
    <dgm:pt modelId="{264CB18B-4619-4C00-99AC-42001CCB2EA7}" type="pres">
      <dgm:prSet presAssocID="{F02ECC27-BE75-4EDD-9A3A-C2590A971C1A}" presName="hierChild4" presStyleCnt="0"/>
      <dgm:spPr/>
    </dgm:pt>
    <dgm:pt modelId="{FA50CC5C-4891-4680-B348-C22D7BA18D8C}" type="pres">
      <dgm:prSet presAssocID="{F02ECC27-BE75-4EDD-9A3A-C2590A971C1A}" presName="hierChild5" presStyleCnt="0"/>
      <dgm:spPr/>
    </dgm:pt>
    <dgm:pt modelId="{17C12326-674A-4911-8C87-4ABCD0E5231E}" type="pres">
      <dgm:prSet presAssocID="{85918A86-C909-46C2-84B5-F355722106FA}" presName="hierChild5" presStyleCnt="0"/>
      <dgm:spPr/>
    </dgm:pt>
    <dgm:pt modelId="{743BE0CB-9DD8-4E47-AF9B-6E276E94F13C}" type="pres">
      <dgm:prSet presAssocID="{7769F620-9552-4DBB-A12D-80D4A3E956BE}" presName="hierChild5" presStyleCnt="0"/>
      <dgm:spPr/>
    </dgm:pt>
    <dgm:pt modelId="{D63AC84C-6F0B-456F-81FA-F04B9A7C515E}" type="pres">
      <dgm:prSet presAssocID="{BF1E3DB2-996F-4909-A654-76B948D2F3A5}" presName="hierChild3" presStyleCnt="0"/>
      <dgm:spPr/>
    </dgm:pt>
    <dgm:pt modelId="{A68DF8C9-DB6E-4C9F-8E9E-08CB40C396B4}" type="pres">
      <dgm:prSet presAssocID="{54708754-3B96-44FC-B75F-7705566B652B}" presName="Name96" presStyleLbl="parChTrans1D2" presStyleIdx="3" presStyleCnt="5"/>
      <dgm:spPr/>
    </dgm:pt>
    <dgm:pt modelId="{A3024BD5-E5AB-401E-91BB-37EB88EAA04A}" type="pres">
      <dgm:prSet presAssocID="{47218C1C-659F-4036-B414-F3A2791156C5}" presName="hierRoot3" presStyleCnt="0">
        <dgm:presLayoutVars>
          <dgm:hierBranch val="init"/>
        </dgm:presLayoutVars>
      </dgm:prSet>
      <dgm:spPr/>
    </dgm:pt>
    <dgm:pt modelId="{BFE19836-5070-408B-9E7B-2AECE3C18B76}" type="pres">
      <dgm:prSet presAssocID="{47218C1C-659F-4036-B414-F3A2791156C5}" presName="rootComposite3" presStyleCnt="0"/>
      <dgm:spPr/>
    </dgm:pt>
    <dgm:pt modelId="{7E775000-453D-44C3-BE6B-FE8797CFC26D}" type="pres">
      <dgm:prSet presAssocID="{47218C1C-659F-4036-B414-F3A2791156C5}" presName="rootText3" presStyleLbl="asst1" presStyleIdx="0" presStyleCnt="2" custLinFactNeighborX="-19256" custLinFactNeighborY="-9710">
        <dgm:presLayoutVars>
          <dgm:chPref val="3"/>
        </dgm:presLayoutVars>
      </dgm:prSet>
      <dgm:spPr/>
    </dgm:pt>
    <dgm:pt modelId="{0C8D9F08-3E4F-440E-A96D-A2DB66252F2D}" type="pres">
      <dgm:prSet presAssocID="{47218C1C-659F-4036-B414-F3A2791156C5}" presName="titleText3" presStyleLbl="fgAcc2" presStyleIdx="0" presStyleCnt="2" custLinFactNeighborX="-27930">
        <dgm:presLayoutVars>
          <dgm:chMax val="0"/>
          <dgm:chPref val="0"/>
        </dgm:presLayoutVars>
      </dgm:prSet>
      <dgm:spPr/>
    </dgm:pt>
    <dgm:pt modelId="{A26BEABD-ACA1-4E56-8447-E107DA5259F5}" type="pres">
      <dgm:prSet presAssocID="{47218C1C-659F-4036-B414-F3A2791156C5}" presName="rootConnector3" presStyleLbl="asst1" presStyleIdx="0" presStyleCnt="2"/>
      <dgm:spPr/>
    </dgm:pt>
    <dgm:pt modelId="{47DBB58D-BBB0-4850-B4BB-CB866A1C05E8}" type="pres">
      <dgm:prSet presAssocID="{47218C1C-659F-4036-B414-F3A2791156C5}" presName="hierChild6" presStyleCnt="0"/>
      <dgm:spPr/>
    </dgm:pt>
    <dgm:pt modelId="{0F501E51-B312-4EB9-B764-96DA84128D81}" type="pres">
      <dgm:prSet presAssocID="{47218C1C-659F-4036-B414-F3A2791156C5}" presName="hierChild7" presStyleCnt="0"/>
      <dgm:spPr/>
    </dgm:pt>
    <dgm:pt modelId="{FC250E18-3E74-4170-BE6D-173052D466CA}" type="pres">
      <dgm:prSet presAssocID="{FB951C7D-C84F-4B8E-8AD9-321851EBA26E}" presName="Name96" presStyleLbl="parChTrans1D2" presStyleIdx="4" presStyleCnt="5"/>
      <dgm:spPr/>
    </dgm:pt>
    <dgm:pt modelId="{9F71C44E-48F0-4FB0-9934-EEE11B1FB46C}" type="pres">
      <dgm:prSet presAssocID="{FE5C26F5-BF5A-4C71-AFE0-782FC3542235}" presName="hierRoot3" presStyleCnt="0">
        <dgm:presLayoutVars>
          <dgm:hierBranch val="init"/>
        </dgm:presLayoutVars>
      </dgm:prSet>
      <dgm:spPr/>
    </dgm:pt>
    <dgm:pt modelId="{C031F96F-2AC3-4306-AE25-D4EA05E2BB10}" type="pres">
      <dgm:prSet presAssocID="{FE5C26F5-BF5A-4C71-AFE0-782FC3542235}" presName="rootComposite3" presStyleCnt="0"/>
      <dgm:spPr/>
    </dgm:pt>
    <dgm:pt modelId="{251F7551-9210-42E3-8BF3-1F1F3B852A1C}" type="pres">
      <dgm:prSet presAssocID="{FE5C26F5-BF5A-4C71-AFE0-782FC3542235}" presName="rootText3" presStyleLbl="asst1" presStyleIdx="1" presStyleCnt="2" custLinFactNeighborX="6703" custLinFactNeighborY="-6473">
        <dgm:presLayoutVars>
          <dgm:chPref val="3"/>
        </dgm:presLayoutVars>
      </dgm:prSet>
      <dgm:spPr/>
    </dgm:pt>
    <dgm:pt modelId="{3D661551-7721-4E77-988E-73E16F349668}" type="pres">
      <dgm:prSet presAssocID="{FE5C26F5-BF5A-4C71-AFE0-782FC3542235}" presName="titleText3" presStyleLbl="fgAcc2" presStyleIdx="1" presStyleCnt="2">
        <dgm:presLayoutVars>
          <dgm:chMax val="0"/>
          <dgm:chPref val="0"/>
        </dgm:presLayoutVars>
      </dgm:prSet>
      <dgm:spPr/>
    </dgm:pt>
    <dgm:pt modelId="{5652A697-2296-40BE-AC2B-A469BF9C9759}" type="pres">
      <dgm:prSet presAssocID="{FE5C26F5-BF5A-4C71-AFE0-782FC3542235}" presName="rootConnector3" presStyleLbl="asst1" presStyleIdx="1" presStyleCnt="2"/>
      <dgm:spPr/>
    </dgm:pt>
    <dgm:pt modelId="{4300E32A-D074-4F38-B1AE-C9A6C316C6E6}" type="pres">
      <dgm:prSet presAssocID="{FE5C26F5-BF5A-4C71-AFE0-782FC3542235}" presName="hierChild6" presStyleCnt="0"/>
      <dgm:spPr/>
    </dgm:pt>
    <dgm:pt modelId="{9623F8B5-3E5C-4DB4-82A9-27770F5D58FD}" type="pres">
      <dgm:prSet presAssocID="{FE5C26F5-BF5A-4C71-AFE0-782FC3542235}" presName="hierChild7" presStyleCnt="0"/>
      <dgm:spPr/>
    </dgm:pt>
  </dgm:ptLst>
  <dgm:cxnLst>
    <dgm:cxn modelId="{00FD9802-691A-4AFC-B5B5-C4F1B8038A98}" type="presOf" srcId="{9C8A7C7F-C3CA-4F17-A110-A6C88A339D74}" destId="{D2F84088-8337-490D-8805-8F59AD49A07A}" srcOrd="0" destOrd="0" presId="urn:microsoft.com/office/officeart/2008/layout/NameandTitleOrganizationalChart"/>
    <dgm:cxn modelId="{09D10703-B86F-4BCB-A926-88EBFE3C517D}" type="presOf" srcId="{6E641B7E-CED1-4B09-A142-DF0DD69F99C5}" destId="{E00A04F6-B5E0-45D4-88C4-AF6FEFF04CDF}" srcOrd="1" destOrd="0" presId="urn:microsoft.com/office/officeart/2008/layout/NameandTitleOrganizationalChart"/>
    <dgm:cxn modelId="{21519A03-0C0D-4A44-BD0E-A47A69CBFEB5}" srcId="{F267C51A-AE3D-420A-B2BD-74FE61CC411F}" destId="{2690A078-018C-462E-BD72-EC7EA7879B49}" srcOrd="2" destOrd="0" parTransId="{59C7E9A3-C9B6-4CB7-835F-7285BD57F7A1}" sibTransId="{1D107F15-BB7B-40FC-A70B-67BB947B1108}"/>
    <dgm:cxn modelId="{04606904-19D6-4DA0-A353-C2594240798F}" type="presOf" srcId="{8F42C080-F1CF-425F-9075-9729063B2355}" destId="{4DD0CFEF-6542-428E-8978-F4DFA45CA25C}" srcOrd="0" destOrd="0" presId="urn:microsoft.com/office/officeart/2008/layout/NameandTitleOrganizationalChart"/>
    <dgm:cxn modelId="{FF7FCB09-6DE4-44CC-99F7-B772DCF5F906}" type="presOf" srcId="{FD9CA162-B38E-49A8-9F64-6D54FA83F492}" destId="{AFBAB077-BBD5-4F23-9D95-CF7546880932}" srcOrd="0" destOrd="0" presId="urn:microsoft.com/office/officeart/2008/layout/NameandTitleOrganizationalChart"/>
    <dgm:cxn modelId="{0264070D-B5B0-4AFD-840B-2CC2843F8C75}" srcId="{BF1E3DB2-996F-4909-A654-76B948D2F3A5}" destId="{975621A6-AF94-4DC6-BF27-17920F5028B7}" srcOrd="1" destOrd="0" parTransId="{6BD9748C-EBF9-4C06-96CC-E2942D129EC4}" sibTransId="{8F42C080-F1CF-425F-9075-9729063B2355}"/>
    <dgm:cxn modelId="{92106B0E-9918-45F3-9F79-69E0F18E7A17}" type="presOf" srcId="{FD9CA162-B38E-49A8-9F64-6D54FA83F492}" destId="{9BBE6EC9-40C4-4B27-92D1-296A1B06ACF6}" srcOrd="1" destOrd="0" presId="urn:microsoft.com/office/officeart/2008/layout/NameandTitleOrganizationalChart"/>
    <dgm:cxn modelId="{4786A811-4C69-4972-B594-816851769A11}" type="presOf" srcId="{F02ECC27-BE75-4EDD-9A3A-C2590A971C1A}" destId="{E21BB8EF-CBD7-4272-9782-FD2AA793F830}" srcOrd="1" destOrd="0" presId="urn:microsoft.com/office/officeart/2008/layout/NameandTitleOrganizationalChart"/>
    <dgm:cxn modelId="{13037015-F58B-42ED-BB2C-F1CFF3BD7FFF}" type="presOf" srcId="{2690A078-018C-462E-BD72-EC7EA7879B49}" destId="{A053F8E4-7487-4FC6-96AA-3B20F5755230}" srcOrd="0" destOrd="0" presId="urn:microsoft.com/office/officeart/2008/layout/NameandTitleOrganizationalChart"/>
    <dgm:cxn modelId="{B5D39A15-ED4E-4DF5-8DF3-B91F23520A26}" type="presOf" srcId="{7C6C2455-1313-467F-8E20-822A8AFE1472}" destId="{D0B8C505-C617-4E8B-A212-FCD08658773A}" srcOrd="0" destOrd="0" presId="urn:microsoft.com/office/officeart/2008/layout/NameandTitleOrganizationalChart"/>
    <dgm:cxn modelId="{5ACA3B19-C675-4354-A7E6-5D4970D57C06}" type="presOf" srcId="{7769F620-9552-4DBB-A12D-80D4A3E956BE}" destId="{389D1809-DCE8-474C-A8FD-F0097DB3FC4F}" srcOrd="1" destOrd="0" presId="urn:microsoft.com/office/officeart/2008/layout/NameandTitleOrganizationalChart"/>
    <dgm:cxn modelId="{2F458C1C-1674-4C54-AE22-0BBC4467D3D6}" type="presOf" srcId="{B0CF1F25-2694-4610-8AA8-308BEA3F02F3}" destId="{628436DC-08CD-47C5-887E-4983D3836346}" srcOrd="1" destOrd="0" presId="urn:microsoft.com/office/officeart/2008/layout/NameandTitleOrganizationalChart"/>
    <dgm:cxn modelId="{F78FF01F-5EB1-4043-A75A-CF6BCBF9E2EA}" type="presOf" srcId="{2AEEB74A-6FBD-44D8-8B63-8DEDF9099492}" destId="{E6FB9222-E867-43C7-8FE1-423FB4744286}" srcOrd="1" destOrd="0" presId="urn:microsoft.com/office/officeart/2008/layout/NameandTitleOrganizationalChart"/>
    <dgm:cxn modelId="{A098DC23-C493-4B5A-A710-FDDC216622AF}" type="presOf" srcId="{418BF6F7-8897-4817-88A9-42729C0FCE48}" destId="{A190C2D8-5254-40B5-AA72-8ABFFF8EEFEA}" srcOrd="0" destOrd="0" presId="urn:microsoft.com/office/officeart/2008/layout/NameandTitleOrganizationalChart"/>
    <dgm:cxn modelId="{53ECE223-ACA2-40BD-B303-702912F30572}" type="presOf" srcId="{C5A37928-D4A8-40EB-8D24-E3A4C2EDCBFD}" destId="{8F70033F-5CD6-4BDE-88C3-455DC7B3385E}" srcOrd="1" destOrd="0" presId="urn:microsoft.com/office/officeart/2008/layout/NameandTitleOrganizationalChart"/>
    <dgm:cxn modelId="{46DA4925-97A3-4678-8EB0-E55F7EE89C31}" srcId="{F267C51A-AE3D-420A-B2BD-74FE61CC411F}" destId="{C5A37928-D4A8-40EB-8D24-E3A4C2EDCBFD}" srcOrd="0" destOrd="0" parTransId="{17499FF7-320E-4C8E-B273-5F62E9B64FE3}" sibTransId="{477C77BF-9152-4D28-B1FC-176CA21B7257}"/>
    <dgm:cxn modelId="{61024328-0B6E-43A8-AA91-9F3C0FC67885}" type="presOf" srcId="{28D64ACC-1570-4582-87DD-37F3E5CE7E5A}" destId="{CF57A91B-402C-4FC1-9DC2-A133F4A09633}" srcOrd="0" destOrd="0" presId="urn:microsoft.com/office/officeart/2008/layout/NameandTitleOrganizationalChart"/>
    <dgm:cxn modelId="{AE272729-F967-4E3F-A002-71ABE53360AA}" srcId="{F1253A60-70C8-4FD5-BF9F-520A926AF060}" destId="{BF1E3DB2-996F-4909-A654-76B948D2F3A5}" srcOrd="0" destOrd="0" parTransId="{D02EDE66-13E0-479C-BE9E-717F287AED15}" sibTransId="{5A4F6D8A-BE1B-4F95-AA39-2E77D63D340D}"/>
    <dgm:cxn modelId="{55DCFB29-20AF-43D8-AEA6-C36854EB603C}" type="presOf" srcId="{029BCE1C-14A8-4458-9A21-E74C984D95BC}" destId="{72EC8D98-1376-426B-AFE6-3BB26011A281}" srcOrd="0" destOrd="0" presId="urn:microsoft.com/office/officeart/2008/layout/NameandTitleOrganizationalChart"/>
    <dgm:cxn modelId="{7A7C2331-D927-45B1-B4E3-82A558775D78}" type="presOf" srcId="{BD19CE95-E74C-48BD-82D3-8C25FABE3D2C}" destId="{EF34034B-7BE9-42E3-B1C7-23AA08110536}" srcOrd="0" destOrd="0" presId="urn:microsoft.com/office/officeart/2008/layout/NameandTitleOrganizationalChart"/>
    <dgm:cxn modelId="{BC571838-5D57-4899-90DE-626988F075D3}" type="presOf" srcId="{BD6C0C7C-C701-4BE2-B027-06E9AF7B4F67}" destId="{63396C68-C4EC-4290-B104-7CB18A041E19}" srcOrd="0" destOrd="0" presId="urn:microsoft.com/office/officeart/2008/layout/NameandTitleOrganizationalChart"/>
    <dgm:cxn modelId="{D0A71B38-FACB-4592-B23B-3078FF6F0A71}" srcId="{6E641B7E-CED1-4B09-A142-DF0DD69F99C5}" destId="{2AEEB74A-6FBD-44D8-8B63-8DEDF9099492}" srcOrd="0" destOrd="0" parTransId="{F307A5B5-5A5B-4ABC-8F75-6B313D235C90}" sibTransId="{418BF6F7-8897-4817-88A9-42729C0FCE48}"/>
    <dgm:cxn modelId="{787B7339-4FF7-46F9-AE43-7291A6534779}" type="presOf" srcId="{85918A86-C909-46C2-84B5-F355722106FA}" destId="{885AC905-C777-467B-9DED-E6E031A7599E}" srcOrd="1" destOrd="0" presId="urn:microsoft.com/office/officeart/2008/layout/NameandTitleOrganizationalChart"/>
    <dgm:cxn modelId="{292EDF39-DFE6-4EEF-94CB-530989AC3B35}" type="presOf" srcId="{48B27D00-E6EE-4C40-B2B7-DC7E5449BAFF}" destId="{0C8D9F08-3E4F-440E-A96D-A2DB66252F2D}" srcOrd="0" destOrd="0" presId="urn:microsoft.com/office/officeart/2008/layout/NameandTitleOrganizationalChart"/>
    <dgm:cxn modelId="{F09AD23B-CED7-4823-A7B6-B0423F720C86}" type="presOf" srcId="{22D91F84-B79E-461B-9FB2-CA177EB53686}" destId="{FDDB5BE8-3D01-4DD6-B09E-5BFC40F5D61F}" srcOrd="0" destOrd="0" presId="urn:microsoft.com/office/officeart/2008/layout/NameandTitleOrganizationalChart"/>
    <dgm:cxn modelId="{A3D6B63D-BD79-4E93-A091-7DE2E375B75B}" type="presOf" srcId="{64BBFA01-0A61-474D-B66F-0B6430A203AF}" destId="{E9547A49-C795-4943-B52A-C5240092CC4B}" srcOrd="0" destOrd="0" presId="urn:microsoft.com/office/officeart/2008/layout/NameandTitleOrganizationalChart"/>
    <dgm:cxn modelId="{B923553F-0EDC-489D-B1A1-EFCD29A28261}" type="presOf" srcId="{17499FF7-320E-4C8E-B273-5F62E9B64FE3}" destId="{32F1BA54-38BF-441C-9B36-26F9122C47C6}" srcOrd="0" destOrd="0" presId="urn:microsoft.com/office/officeart/2008/layout/NameandTitleOrganizationalChart"/>
    <dgm:cxn modelId="{1D26C341-07CA-4CEA-9F37-9FB5D97B6C44}" type="presOf" srcId="{3E00D7C4-AE6B-42BC-AA5E-DCC0CA655C3A}" destId="{1F8C2D7E-C71B-492D-8CE6-1C595E4BAFF4}" srcOrd="0" destOrd="0" presId="urn:microsoft.com/office/officeart/2008/layout/NameandTitleOrganizationalChart"/>
    <dgm:cxn modelId="{912D0F43-DC2F-48C3-A9F9-A8B11FF702D4}" type="presOf" srcId="{975621A6-AF94-4DC6-BF27-17920F5028B7}" destId="{45C03B6D-79C5-4E5E-9A4C-9101C36D297B}" srcOrd="0" destOrd="0" presId="urn:microsoft.com/office/officeart/2008/layout/NameandTitleOrganizationalChart"/>
    <dgm:cxn modelId="{B2E68345-62A5-4673-AE02-80CD9FDB63D6}" type="presOf" srcId="{6BD9748C-EBF9-4C06-96CC-E2942D129EC4}" destId="{5B5A9775-30E0-406F-8417-83EC714EB92D}" srcOrd="0" destOrd="0" presId="urn:microsoft.com/office/officeart/2008/layout/NameandTitleOrganizationalChart"/>
    <dgm:cxn modelId="{619C184A-FA12-4EB6-A8D8-1ADD05C1F6BD}" type="presOf" srcId="{CB77013B-FD5B-4CAF-A9FB-4D542F4E7D1C}" destId="{E481F3C1-F93C-42A6-85AD-AB7BB917D0D9}" srcOrd="0" destOrd="0" presId="urn:microsoft.com/office/officeart/2008/layout/NameandTitleOrganizationalChart"/>
    <dgm:cxn modelId="{67153D4A-FDF7-4F96-9679-85FF814A0F08}" type="presOf" srcId="{5A4F6D8A-BE1B-4F95-AA39-2E77D63D340D}" destId="{2F4D1F15-2D40-40A7-A03C-0E4764E18F02}" srcOrd="0" destOrd="0" presId="urn:microsoft.com/office/officeart/2008/layout/NameandTitleOrganizationalChart"/>
    <dgm:cxn modelId="{2CA01056-A55E-415D-8478-218CAB2FA7A2}" type="presOf" srcId="{DE216895-B14F-4B1F-9C97-A4316142228C}" destId="{C8425662-CF17-4A65-91C2-8AD5B1F02EAF}" srcOrd="0" destOrd="0" presId="urn:microsoft.com/office/officeart/2008/layout/NameandTitleOrganizationalChart"/>
    <dgm:cxn modelId="{1A024757-9F5E-4B2D-A286-680E11D1EC02}" type="presOf" srcId="{85918A86-C909-46C2-84B5-F355722106FA}" destId="{B1BF68E0-A481-4F3E-BB2D-8082C4CB3FAA}" srcOrd="0" destOrd="0" presId="urn:microsoft.com/office/officeart/2008/layout/NameandTitleOrganizationalChart"/>
    <dgm:cxn modelId="{04EFDB5D-DE04-4A7A-9A46-27536C94E54B}" type="presOf" srcId="{A201972F-CCBA-4CBD-B12B-CA46D7338939}" destId="{94F53D26-B291-46EE-8DC4-0652409D9E52}" srcOrd="0" destOrd="0" presId="urn:microsoft.com/office/officeart/2008/layout/NameandTitleOrganizationalChart"/>
    <dgm:cxn modelId="{8062B163-F0CE-4129-8457-F6245235C775}" srcId="{975621A6-AF94-4DC6-BF27-17920F5028B7}" destId="{A201972F-CCBA-4CBD-B12B-CA46D7338939}" srcOrd="0" destOrd="0" parTransId="{B880381D-A10A-4AF7-8037-8F7A393D1EF0}" sibTransId="{65D28698-E3A9-47D6-92C5-E3881ECF3966}"/>
    <dgm:cxn modelId="{288AEB66-0153-40C6-8869-4CEC5D62251D}" type="presOf" srcId="{FE5C26F5-BF5A-4C71-AFE0-782FC3542235}" destId="{251F7551-9210-42E3-8BF3-1F1F3B852A1C}" srcOrd="0" destOrd="0" presId="urn:microsoft.com/office/officeart/2008/layout/NameandTitleOrganizationalChart"/>
    <dgm:cxn modelId="{5E5D5868-14E6-4CF6-B652-694B2C59FB5B}" type="presOf" srcId="{F62CD1B9-5DCF-47B0-B872-5C93B8A2A3F2}" destId="{18214783-DA49-43C4-98FC-BE8519E18634}" srcOrd="0" destOrd="0" presId="urn:microsoft.com/office/officeart/2008/layout/NameandTitleOrganizationalChart"/>
    <dgm:cxn modelId="{582CCC68-F654-4759-B5D0-9F66FD1C28C4}" srcId="{2690A078-018C-462E-BD72-EC7EA7879B49}" destId="{CB77013B-FD5B-4CAF-A9FB-4D542F4E7D1C}" srcOrd="0" destOrd="0" parTransId="{64BBFA01-0A61-474D-B66F-0B6430A203AF}" sibTransId="{E9DE4F53-E407-4605-89E2-777762059F08}"/>
    <dgm:cxn modelId="{57E46369-7D2C-4D1E-AAAE-094443B09140}" type="presOf" srcId="{783B27C7-2C3F-4EB2-9F06-31BECEB7707D}" destId="{DD3DB3E1-3BE2-49E7-A19F-ADFDF15D009D}" srcOrd="0" destOrd="0" presId="urn:microsoft.com/office/officeart/2008/layout/NameandTitleOrganizationalChart"/>
    <dgm:cxn modelId="{F2BF666A-DE86-478F-A78F-CDD6681AB935}" type="presOf" srcId="{622A7059-59BE-411A-BEF6-837735701209}" destId="{3771289E-8A99-4EC3-B136-5FDB658202F2}" srcOrd="0" destOrd="0" presId="urn:microsoft.com/office/officeart/2008/layout/NameandTitleOrganizationalChart"/>
    <dgm:cxn modelId="{AE76856A-917B-476B-9AE1-8AB0CF9766F4}" type="presOf" srcId="{54708754-3B96-44FC-B75F-7705566B652B}" destId="{A68DF8C9-DB6E-4C9F-8E9E-08CB40C396B4}" srcOrd="0" destOrd="0" presId="urn:microsoft.com/office/officeart/2008/layout/NameandTitleOrganizationalChart"/>
    <dgm:cxn modelId="{BD33936A-3AB6-4EEB-B03C-A3206FD52824}" srcId="{814D9FC5-FE00-49A5-92D7-08CAF0FFEB6B}" destId="{783B27C7-2C3F-4EB2-9F06-31BECEB7707D}" srcOrd="0" destOrd="0" parTransId="{8FF5C409-28C0-4E5F-92B6-2DC8ED7D6CC5}" sibTransId="{029BCE1C-14A8-4458-9A21-E74C984D95BC}"/>
    <dgm:cxn modelId="{A6C9166C-B8B5-4A67-A2BB-1F577D1A4524}" type="presOf" srcId="{67C69417-0852-4909-A982-BADB30B9D4AA}" destId="{42E24CE0-3149-4D31-951B-4C616C1DD776}" srcOrd="0" destOrd="0" presId="urn:microsoft.com/office/officeart/2008/layout/NameandTitleOrganizationalChart"/>
    <dgm:cxn modelId="{2BD30471-AA95-4881-84A4-D6204C05A3FA}" type="presOf" srcId="{6E4DAA2A-BCBE-4BB9-AD73-D077D74E85EA}" destId="{9971DC06-6B7F-4AED-886F-22C56972055B}" srcOrd="0" destOrd="0" presId="urn:microsoft.com/office/officeart/2008/layout/NameandTitleOrganizationalChart"/>
    <dgm:cxn modelId="{6F434A73-E3D7-47BD-955D-0217A71071CB}" type="presOf" srcId="{67C69417-0852-4909-A982-BADB30B9D4AA}" destId="{1F0C971D-1A23-40B0-BAE5-C793C6076F86}" srcOrd="1" destOrd="0" presId="urn:microsoft.com/office/officeart/2008/layout/NameandTitleOrganizationalChart"/>
    <dgm:cxn modelId="{5880F373-E750-4FB9-A4D3-9BD1B42059B2}" srcId="{BF1E3DB2-996F-4909-A654-76B948D2F3A5}" destId="{FE5C26F5-BF5A-4C71-AFE0-782FC3542235}" srcOrd="4" destOrd="0" parTransId="{FB951C7D-C84F-4B8E-8AD9-321851EBA26E}" sibTransId="{C8992522-0F81-4261-A5A8-9707E5183024}"/>
    <dgm:cxn modelId="{83C5DE75-75E9-4464-B4D9-D12CCF53168A}" type="presOf" srcId="{6E641B7E-CED1-4B09-A142-DF0DD69F99C5}" destId="{53C536CA-EAFC-46A2-85A8-9F2F0D2E6766}" srcOrd="0" destOrd="0" presId="urn:microsoft.com/office/officeart/2008/layout/NameandTitleOrganizationalChart"/>
    <dgm:cxn modelId="{D59F4C76-3932-4F57-85BA-C3274FCDFB46}" srcId="{BF1E3DB2-996F-4909-A654-76B948D2F3A5}" destId="{7769F620-9552-4DBB-A12D-80D4A3E956BE}" srcOrd="3" destOrd="0" parTransId="{BD19CE95-E74C-48BD-82D3-8C25FABE3D2C}" sibTransId="{29F79F6F-E8C7-42B0-9708-B7400F8BBD02}"/>
    <dgm:cxn modelId="{DE4FDC78-0757-4755-9273-65736CD37950}" type="presOf" srcId="{29F79F6F-E8C7-42B0-9708-B7400F8BBD02}" destId="{A2321C7E-24B5-415D-92BA-8DA80C8C622F}" srcOrd="0" destOrd="0" presId="urn:microsoft.com/office/officeart/2008/layout/NameandTitleOrganizationalChart"/>
    <dgm:cxn modelId="{EDB6257A-32E9-4F34-8E75-6747AEEFB96A}" type="presOf" srcId="{9EA0FF74-0AD3-4CFF-A7B7-0B4F1338AE6E}" destId="{2EDD6E6B-652D-49B3-A4B6-E31EBE84834B}" srcOrd="0" destOrd="0" presId="urn:microsoft.com/office/officeart/2008/layout/NameandTitleOrganizationalChart"/>
    <dgm:cxn modelId="{62B28F80-95A2-4918-8E58-14A0EAD4B9E6}" type="presOf" srcId="{A4392800-8F92-43E5-88FB-619B0DB8E770}" destId="{83ED01D9-3984-4597-A4B4-0D9555275E9A}" srcOrd="0" destOrd="0" presId="urn:microsoft.com/office/officeart/2008/layout/NameandTitleOrganizationalChart"/>
    <dgm:cxn modelId="{B29C5781-4139-439E-8894-7F5518A5254C}" type="presOf" srcId="{1D107F15-BB7B-40FC-A70B-67BB947B1108}" destId="{1A96963B-E9AA-48E8-AB05-0377F9F19EC8}" srcOrd="0" destOrd="0" presId="urn:microsoft.com/office/officeart/2008/layout/NameandTitleOrganizationalChart"/>
    <dgm:cxn modelId="{106B6781-4F3B-4B94-A94A-2AA2962CC116}" type="presOf" srcId="{2AEEB74A-6FBD-44D8-8B63-8DEDF9099492}" destId="{0E06F33E-ACEF-4F6C-AEF3-BAC8DFD8E0E5}" srcOrd="0" destOrd="0" presId="urn:microsoft.com/office/officeart/2008/layout/NameandTitleOrganizationalChart"/>
    <dgm:cxn modelId="{33EAA783-AA31-44D1-8313-A2B0AFCDADC8}" type="presOf" srcId="{7769F620-9552-4DBB-A12D-80D4A3E956BE}" destId="{38BFDB63-F084-481F-BE27-752211D82A5E}" srcOrd="0" destOrd="0" presId="urn:microsoft.com/office/officeart/2008/layout/NameandTitleOrganizationalChart"/>
    <dgm:cxn modelId="{E567D385-7E38-4D9F-B87B-C6210AECD6C3}" type="presOf" srcId="{B52D7443-27C9-43E9-A807-03C856C2135F}" destId="{124AAB33-88BA-42C1-9F04-D62F9CFBF867}" srcOrd="0" destOrd="0" presId="urn:microsoft.com/office/officeart/2008/layout/NameandTitleOrganizationalChart"/>
    <dgm:cxn modelId="{18A13387-E9D0-4F20-B35E-DCDBEFE6BFDC}" type="presOf" srcId="{47218C1C-659F-4036-B414-F3A2791156C5}" destId="{A26BEABD-ACA1-4E56-8447-E107DA5259F5}" srcOrd="1" destOrd="0" presId="urn:microsoft.com/office/officeart/2008/layout/NameandTitleOrganizationalChart"/>
    <dgm:cxn modelId="{8943A68A-F8CA-4321-BD65-882C4995F7C3}" type="presOf" srcId="{27635817-1F74-479C-B7DB-755AD04773BF}" destId="{51A17B49-B4EE-4DCB-B05E-D3CDA5F837E7}" srcOrd="1" destOrd="0" presId="urn:microsoft.com/office/officeart/2008/layout/NameandTitleOrganizationalChart"/>
    <dgm:cxn modelId="{F53D988C-E96A-4853-BB0B-6F486FDF51DD}" type="presOf" srcId="{814D9FC5-FE00-49A5-92D7-08CAF0FFEB6B}" destId="{DFC9F1C6-3D29-4F76-9FF4-F6FF6936E1C2}" srcOrd="1" destOrd="0" presId="urn:microsoft.com/office/officeart/2008/layout/NameandTitleOrganizationalChart"/>
    <dgm:cxn modelId="{A9DE9B8C-0979-4D77-93E4-06961925B2FE}" type="presOf" srcId="{C5A37928-D4A8-40EB-8D24-E3A4C2EDCBFD}" destId="{9DC59692-3CD2-41E6-9A67-6B8236CC3BAA}" srcOrd="0" destOrd="0" presId="urn:microsoft.com/office/officeart/2008/layout/NameandTitleOrganizationalChart"/>
    <dgm:cxn modelId="{199C738F-1C80-4899-8D57-30405F91F07C}" type="presOf" srcId="{F1253A60-70C8-4FD5-BF9F-520A926AF060}" destId="{BA0B0FD2-29B0-4C6F-8BB5-26C9401FDDEC}" srcOrd="0" destOrd="0" presId="urn:microsoft.com/office/officeart/2008/layout/NameandTitleOrganizationalChart"/>
    <dgm:cxn modelId="{8A84F692-7119-4853-9DDD-3846BBD3FEC6}" srcId="{27635817-1F74-479C-B7DB-755AD04773BF}" destId="{FD9CA162-B38E-49A8-9F64-6D54FA83F492}" srcOrd="0" destOrd="0" parTransId="{9C8A7C7F-C3CA-4F17-A110-A6C88A339D74}" sibTransId="{3E00D7C4-AE6B-42BC-AA5E-DCC0CA655C3A}"/>
    <dgm:cxn modelId="{5DCB0F93-B769-43FF-8944-43CE9BE6CBC5}" type="presOf" srcId="{FBC0967E-176A-4814-AA52-DD0A6ED2E0A3}" destId="{EAC06311-B935-4A8D-A602-6C50F72A1A70}" srcOrd="0" destOrd="0" presId="urn:microsoft.com/office/officeart/2008/layout/NameandTitleOrganizationalChart"/>
    <dgm:cxn modelId="{5DA57F94-4479-4EEE-86A2-998F5DA6582D}" type="presOf" srcId="{F307A5B5-5A5B-4ABC-8F75-6B313D235C90}" destId="{FDE4DE14-CB58-48F1-9675-02E7A34F455B}" srcOrd="0" destOrd="0" presId="urn:microsoft.com/office/officeart/2008/layout/NameandTitleOrganizationalChart"/>
    <dgm:cxn modelId="{F37CDB9C-2A65-441F-9E7A-5A39BE91C9C0}" type="presOf" srcId="{A201972F-CCBA-4CBD-B12B-CA46D7338939}" destId="{0954CA40-6246-444B-867A-E1A166A35FD7}" srcOrd="1" destOrd="0" presId="urn:microsoft.com/office/officeart/2008/layout/NameandTitleOrganizationalChart"/>
    <dgm:cxn modelId="{0F4C4A9F-6963-42F9-88AF-52A368F5EFE4}" type="presOf" srcId="{65D28698-E3A9-47D6-92C5-E3881ECF3966}" destId="{E4928FC6-C422-462A-A15D-6A5BA36F869E}" srcOrd="0" destOrd="0" presId="urn:microsoft.com/office/officeart/2008/layout/NameandTitleOrganizationalChart"/>
    <dgm:cxn modelId="{4D27E69F-1B92-44F5-A146-9F95FB580385}" type="presOf" srcId="{9C6881D1-C54E-463B-849F-E260C3F961F4}" destId="{0CEE1D59-784E-4714-A29A-9774EB33FE3A}" srcOrd="0" destOrd="0" presId="urn:microsoft.com/office/officeart/2008/layout/NameandTitleOrganizationalChart"/>
    <dgm:cxn modelId="{A760C1A0-6365-4EDB-B890-3DBEE7CA5A0A}" type="presOf" srcId="{9C6881D1-C54E-463B-849F-E260C3F961F4}" destId="{4F462BC2-EAF9-443F-A6B0-9434FC76362F}" srcOrd="1" destOrd="0" presId="urn:microsoft.com/office/officeart/2008/layout/NameandTitleOrganizationalChart"/>
    <dgm:cxn modelId="{BA9DF7A5-66B7-495C-941D-BA0F9C38D75F}" type="presOf" srcId="{954E7327-C8B1-463A-A626-F5E0D9E3CB87}" destId="{EB311FCD-C240-484D-93A1-B360BAD0C88A}" srcOrd="0" destOrd="0" presId="urn:microsoft.com/office/officeart/2008/layout/NameandTitleOrganizationalChart"/>
    <dgm:cxn modelId="{34E5F6AB-0BB0-462D-919B-F1BBF90B843B}" srcId="{85918A86-C909-46C2-84B5-F355722106FA}" destId="{F02ECC27-BE75-4EDD-9A3A-C2590A971C1A}" srcOrd="0" destOrd="0" parTransId="{28D64ACC-1570-4582-87DD-37F3E5CE7E5A}" sibTransId="{FBC0967E-176A-4814-AA52-DD0A6ED2E0A3}"/>
    <dgm:cxn modelId="{717D30AD-FDA8-490D-940E-2BAD23394B9F}" srcId="{F267C51A-AE3D-420A-B2BD-74FE61CC411F}" destId="{814D9FC5-FE00-49A5-92D7-08CAF0FFEB6B}" srcOrd="1" destOrd="0" parTransId="{F62CD1B9-5DCF-47B0-B872-5C93B8A2A3F2}" sibTransId="{11F2C74E-2528-46B2-974D-1D70C107E135}"/>
    <dgm:cxn modelId="{7C00AFAD-236F-477F-85CA-B5E6FAEF149F}" type="presOf" srcId="{F267C51A-AE3D-420A-B2BD-74FE61CC411F}" destId="{B26FBE08-B4D0-4872-928B-EDFF04BF89DA}" srcOrd="0" destOrd="0" presId="urn:microsoft.com/office/officeart/2008/layout/NameandTitleOrganizationalChart"/>
    <dgm:cxn modelId="{C9241AB2-2336-4FDD-A71B-D1745AC45F65}" srcId="{7769F620-9552-4DBB-A12D-80D4A3E956BE}" destId="{B0CF1F25-2694-4610-8AA8-308BEA3F02F3}" srcOrd="0" destOrd="0" parTransId="{A4392800-8F92-43E5-88FB-619B0DB8E770}" sibTransId="{9EA0FF74-0AD3-4CFF-A7B7-0B4F1338AE6E}"/>
    <dgm:cxn modelId="{02E69BB2-97A8-422D-A8E0-92902A32ABF3}" type="presOf" srcId="{E9DE4F53-E407-4605-89E2-777762059F08}" destId="{02C5BC15-072A-4520-8899-696421A12CFD}" srcOrd="0" destOrd="0" presId="urn:microsoft.com/office/officeart/2008/layout/NameandTitleOrganizationalChart"/>
    <dgm:cxn modelId="{BEE318B4-15A8-459C-BFD5-D1DB24D49404}" type="presOf" srcId="{D25324FE-D77C-47BB-8290-3A64CC599953}" destId="{43D03D4E-B4FF-4AE2-9B73-D02FF2553327}" srcOrd="0" destOrd="0" presId="urn:microsoft.com/office/officeart/2008/layout/NameandTitleOrganizationalChart"/>
    <dgm:cxn modelId="{3DB6E8B5-0873-475B-8801-AF4970C0FCF0}" type="presOf" srcId="{2690A078-018C-462E-BD72-EC7EA7879B49}" destId="{950C9DCC-94B0-481A-BA1F-CEC62A3EB11C}" srcOrd="1" destOrd="0" presId="urn:microsoft.com/office/officeart/2008/layout/NameandTitleOrganizationalChart"/>
    <dgm:cxn modelId="{66EABAB6-F188-4190-8111-DC06E7A3C65A}" srcId="{2AEEB74A-6FBD-44D8-8B63-8DEDF9099492}" destId="{9C6881D1-C54E-463B-849F-E260C3F961F4}" srcOrd="0" destOrd="0" parTransId="{F6DF1525-8787-42E8-AF42-AFF0BC57BCA3}" sibTransId="{22D91F84-B79E-461B-9FB2-CA177EB53686}"/>
    <dgm:cxn modelId="{74F05BB7-9095-435C-A0D6-6243B9A1739E}" srcId="{BF1E3DB2-996F-4909-A654-76B948D2F3A5}" destId="{F267C51A-AE3D-420A-B2BD-74FE61CC411F}" srcOrd="2" destOrd="0" parTransId="{622A7059-59BE-411A-BEF6-837735701209}" sibTransId="{6E4DAA2A-BCBE-4BB9-AD73-D077D74E85EA}"/>
    <dgm:cxn modelId="{4F8F81B9-EDF2-4E4F-9BEC-5DE87CCDB1C1}" type="presOf" srcId="{8FF5C409-28C0-4E5F-92B6-2DC8ED7D6CC5}" destId="{82DF5BD8-D783-41B6-A6EF-389981DE6BE5}" srcOrd="0" destOrd="0" presId="urn:microsoft.com/office/officeart/2008/layout/NameandTitleOrganizationalChart"/>
    <dgm:cxn modelId="{8F0331C4-1374-431A-8759-E706C90B1FEE}" type="presOf" srcId="{F6DF1525-8787-42E8-AF42-AFF0BC57BCA3}" destId="{0516498B-07E6-4F07-B0D2-77AD3363B993}" srcOrd="0" destOrd="0" presId="urn:microsoft.com/office/officeart/2008/layout/NameandTitleOrganizationalChart"/>
    <dgm:cxn modelId="{658230C5-72DC-4EE4-B9A4-09575E62199F}" type="presOf" srcId="{BF1E3DB2-996F-4909-A654-76B948D2F3A5}" destId="{ED96A4A6-D02A-464A-85CD-F2BF2D45E3C9}" srcOrd="1" destOrd="0" presId="urn:microsoft.com/office/officeart/2008/layout/NameandTitleOrganizationalChart"/>
    <dgm:cxn modelId="{84EC7AC8-7EA0-4643-892C-93A0CCB3D808}" srcId="{C5A37928-D4A8-40EB-8D24-E3A4C2EDCBFD}" destId="{6E641B7E-CED1-4B09-A142-DF0DD69F99C5}" srcOrd="0" destOrd="0" parTransId="{DE216895-B14F-4B1F-9C97-A4316142228C}" sibTransId="{EA5CA771-CA48-4AFD-B7D5-6299B81D99A9}"/>
    <dgm:cxn modelId="{812EBAC8-526C-4085-B3F7-EE6ADA811604}" type="presOf" srcId="{975621A6-AF94-4DC6-BF27-17920F5028B7}" destId="{3C3523CF-C65B-4C26-B61D-94AC59A8BC36}" srcOrd="1" destOrd="0" presId="urn:microsoft.com/office/officeart/2008/layout/NameandTitleOrganizationalChart"/>
    <dgm:cxn modelId="{D1712ECB-040D-47CE-B48C-7413D552D2A8}" type="presOf" srcId="{59C7E9A3-C9B6-4CB7-835F-7285BD57F7A1}" destId="{14F9C2AE-068C-4EAA-90D7-D1E981470F46}" srcOrd="0" destOrd="0" presId="urn:microsoft.com/office/officeart/2008/layout/NameandTitleOrganizationalChart"/>
    <dgm:cxn modelId="{E9804CCD-D8D2-424D-90DC-2B3A56DCF84F}" type="presOf" srcId="{27635817-1F74-479C-B7DB-755AD04773BF}" destId="{C5ACDC8B-238F-4362-B3DD-49B48D1ED183}" srcOrd="0" destOrd="0" presId="urn:microsoft.com/office/officeart/2008/layout/NameandTitleOrganizationalChart"/>
    <dgm:cxn modelId="{D630AECF-ED6B-4072-9C77-FDB21D71F9BE}" srcId="{CB77013B-FD5B-4CAF-A9FB-4D542F4E7D1C}" destId="{27635817-1F74-479C-B7DB-755AD04773BF}" srcOrd="0" destOrd="0" parTransId="{7C6C2455-1313-467F-8E20-822A8AFE1472}" sibTransId="{B52D7443-27C9-43E9-A807-03C856C2135F}"/>
    <dgm:cxn modelId="{CD7FFCD3-8445-4394-9546-7AEEFC1EA69A}" type="presOf" srcId="{246115FA-5B56-431F-9053-8706A8A294F1}" destId="{07550452-87A3-47FB-AD0E-78222C1EBBD3}" srcOrd="0" destOrd="0" presId="urn:microsoft.com/office/officeart/2008/layout/NameandTitleOrganizationalChart"/>
    <dgm:cxn modelId="{5B917CD8-5D2D-41BD-8967-D728182F5B7C}" type="presOf" srcId="{11F2C74E-2528-46B2-974D-1D70C107E135}" destId="{E3E3F6A4-A773-4E76-92EF-27DC7C4CE514}" srcOrd="0" destOrd="0" presId="urn:microsoft.com/office/officeart/2008/layout/NameandTitleOrganizationalChart"/>
    <dgm:cxn modelId="{49471ADB-6C63-42A2-8F03-9136DC22919C}" type="presOf" srcId="{F267C51A-AE3D-420A-B2BD-74FE61CC411F}" destId="{7E64CAAB-A07A-47B6-B278-83D1219B8F9F}" srcOrd="1" destOrd="0" presId="urn:microsoft.com/office/officeart/2008/layout/NameandTitleOrganizationalChart"/>
    <dgm:cxn modelId="{BF091ADC-B94D-438F-B3EC-1B0D4DF5E948}" type="presOf" srcId="{CB77013B-FD5B-4CAF-A9FB-4D542F4E7D1C}" destId="{BB230C14-0856-4966-B47D-2D8A909783BE}" srcOrd="1" destOrd="0" presId="urn:microsoft.com/office/officeart/2008/layout/NameandTitleOrganizationalChart"/>
    <dgm:cxn modelId="{E39277DC-7907-4E75-843B-BA90624A0197}" type="presOf" srcId="{BF1E3DB2-996F-4909-A654-76B948D2F3A5}" destId="{65BFE905-0A8F-46FE-8279-75ED041B0C58}" srcOrd="0" destOrd="0" presId="urn:microsoft.com/office/officeart/2008/layout/NameandTitleOrganizationalChart"/>
    <dgm:cxn modelId="{4784D6DC-5E3F-4F17-9F0A-C653C1F1986F}" srcId="{7769F620-9552-4DBB-A12D-80D4A3E956BE}" destId="{85918A86-C909-46C2-84B5-F355722106FA}" srcOrd="1" destOrd="0" parTransId="{954E7327-C8B1-463A-A626-F5E0D9E3CB87}" sibTransId="{246115FA-5B56-431F-9053-8706A8A294F1}"/>
    <dgm:cxn modelId="{3A0825E1-12F9-46AD-A966-993124816DEC}" type="presOf" srcId="{FB951C7D-C84F-4B8E-8AD9-321851EBA26E}" destId="{FC250E18-3E74-4170-BE6D-173052D466CA}" srcOrd="0" destOrd="0" presId="urn:microsoft.com/office/officeart/2008/layout/NameandTitleOrganizationalChart"/>
    <dgm:cxn modelId="{FAC767E4-8966-42E3-8E37-755A39924BCB}" srcId="{975621A6-AF94-4DC6-BF27-17920F5028B7}" destId="{67C69417-0852-4909-A982-BADB30B9D4AA}" srcOrd="1" destOrd="0" parTransId="{BD6C0C7C-C701-4BE2-B027-06E9AF7B4F67}" sibTransId="{D25324FE-D77C-47BB-8290-3A64CC599953}"/>
    <dgm:cxn modelId="{9E313FE5-8FCE-418A-AE81-9F271E05819D}" type="presOf" srcId="{FE5C26F5-BF5A-4C71-AFE0-782FC3542235}" destId="{5652A697-2296-40BE-AC2B-A469BF9C9759}" srcOrd="1" destOrd="0" presId="urn:microsoft.com/office/officeart/2008/layout/NameandTitleOrganizationalChart"/>
    <dgm:cxn modelId="{7BB025E6-4D27-446F-99E5-43C6971CE59B}" type="presOf" srcId="{EA5CA771-CA48-4AFD-B7D5-6299B81D99A9}" destId="{4532F508-F396-4B6B-87AA-F9012BD8194F}" srcOrd="0" destOrd="0" presId="urn:microsoft.com/office/officeart/2008/layout/NameandTitleOrganizationalChart"/>
    <dgm:cxn modelId="{F9B27FE7-48BB-45EC-9B04-6F0FD0147C82}" srcId="{BF1E3DB2-996F-4909-A654-76B948D2F3A5}" destId="{47218C1C-659F-4036-B414-F3A2791156C5}" srcOrd="0" destOrd="0" parTransId="{54708754-3B96-44FC-B75F-7705566B652B}" sibTransId="{48B27D00-E6EE-4C40-B2B7-DC7E5449BAFF}"/>
    <dgm:cxn modelId="{323527E8-DE76-4B23-881D-AE2C0733CEE1}" type="presOf" srcId="{783B27C7-2C3F-4EB2-9F06-31BECEB7707D}" destId="{BB459676-AB8B-4DF8-93EA-0E0F35C4316A}" srcOrd="1" destOrd="0" presId="urn:microsoft.com/office/officeart/2008/layout/NameandTitleOrganizationalChart"/>
    <dgm:cxn modelId="{A3828AEE-0506-481B-B7A0-3A7DB7920446}" type="presOf" srcId="{814D9FC5-FE00-49A5-92D7-08CAF0FFEB6B}" destId="{98D1B7AD-3F35-4208-A34E-AE5CCEECDA6F}" srcOrd="0" destOrd="0" presId="urn:microsoft.com/office/officeart/2008/layout/NameandTitleOrganizationalChart"/>
    <dgm:cxn modelId="{14477DF1-765C-42ED-9FF9-AADB6FA0EE81}" type="presOf" srcId="{F02ECC27-BE75-4EDD-9A3A-C2590A971C1A}" destId="{E92A53CC-D824-4ED6-8E61-DDB7C4D07286}" srcOrd="0" destOrd="0" presId="urn:microsoft.com/office/officeart/2008/layout/NameandTitleOrganizationalChart"/>
    <dgm:cxn modelId="{09A69EF1-0DA1-4876-AB41-A09AB33B4791}" type="presOf" srcId="{C8992522-0F81-4261-A5A8-9707E5183024}" destId="{3D661551-7721-4E77-988E-73E16F349668}" srcOrd="0" destOrd="0" presId="urn:microsoft.com/office/officeart/2008/layout/NameandTitleOrganizationalChart"/>
    <dgm:cxn modelId="{DEE8DDF2-E912-4ABA-8B00-F78B6EB07B1F}" type="presOf" srcId="{47218C1C-659F-4036-B414-F3A2791156C5}" destId="{7E775000-453D-44C3-BE6B-FE8797CFC26D}" srcOrd="0" destOrd="0" presId="urn:microsoft.com/office/officeart/2008/layout/NameandTitleOrganizationalChart"/>
    <dgm:cxn modelId="{B2460DF4-3DA8-4ACD-9D60-A724F7216D7B}" type="presOf" srcId="{477C77BF-9152-4D28-B1FC-176CA21B7257}" destId="{C9459DC3-30C0-4FBA-8941-19544049D729}" srcOrd="0" destOrd="0" presId="urn:microsoft.com/office/officeart/2008/layout/NameandTitleOrganizationalChart"/>
    <dgm:cxn modelId="{FF7C19F9-AF85-4CD7-80A9-AE9EBD3EA205}" type="presOf" srcId="{B0CF1F25-2694-4610-8AA8-308BEA3F02F3}" destId="{E5AFA302-85F1-4408-9C73-7818C4718A43}" srcOrd="0" destOrd="0" presId="urn:microsoft.com/office/officeart/2008/layout/NameandTitleOrganizationalChart"/>
    <dgm:cxn modelId="{8C5F5EFD-0B9D-4649-BD28-F18AC1C0EBD9}" type="presOf" srcId="{B880381D-A10A-4AF7-8037-8F7A393D1EF0}" destId="{6A5CA07C-FCC9-45F4-B624-02FE1C8AB1C1}" srcOrd="0" destOrd="0" presId="urn:microsoft.com/office/officeart/2008/layout/NameandTitleOrganizationalChart"/>
    <dgm:cxn modelId="{A370896F-A3A7-4394-A5C5-452179BEC80D}" type="presParOf" srcId="{BA0B0FD2-29B0-4C6F-8BB5-26C9401FDDEC}" destId="{E998712C-0FB6-417A-B983-28314850180A}" srcOrd="0" destOrd="0" presId="urn:microsoft.com/office/officeart/2008/layout/NameandTitleOrganizationalChart"/>
    <dgm:cxn modelId="{450A1DF2-12D0-445D-93E7-C78E19F00F49}" type="presParOf" srcId="{E998712C-0FB6-417A-B983-28314850180A}" destId="{65392950-AD03-4D00-984F-3BA66284BAEC}" srcOrd="0" destOrd="0" presId="urn:microsoft.com/office/officeart/2008/layout/NameandTitleOrganizationalChart"/>
    <dgm:cxn modelId="{5C97105C-D82C-4F3B-9401-DAF828E0A6AC}" type="presParOf" srcId="{65392950-AD03-4D00-984F-3BA66284BAEC}" destId="{65BFE905-0A8F-46FE-8279-75ED041B0C58}" srcOrd="0" destOrd="0" presId="urn:microsoft.com/office/officeart/2008/layout/NameandTitleOrganizationalChart"/>
    <dgm:cxn modelId="{EE565A4D-D9A9-4D5F-A46C-DBF421D5E5C3}" type="presParOf" srcId="{65392950-AD03-4D00-984F-3BA66284BAEC}" destId="{2F4D1F15-2D40-40A7-A03C-0E4764E18F02}" srcOrd="1" destOrd="0" presId="urn:microsoft.com/office/officeart/2008/layout/NameandTitleOrganizationalChart"/>
    <dgm:cxn modelId="{182AB99A-9627-4803-A3E0-E398B5F2C934}" type="presParOf" srcId="{65392950-AD03-4D00-984F-3BA66284BAEC}" destId="{ED96A4A6-D02A-464A-85CD-F2BF2D45E3C9}" srcOrd="2" destOrd="0" presId="urn:microsoft.com/office/officeart/2008/layout/NameandTitleOrganizationalChart"/>
    <dgm:cxn modelId="{B50E6514-76BC-41A8-BBEE-9EEFF8210D3F}" type="presParOf" srcId="{E998712C-0FB6-417A-B983-28314850180A}" destId="{E2A0FA15-C505-4E01-8D31-D75F06F1EBF9}" srcOrd="1" destOrd="0" presId="urn:microsoft.com/office/officeart/2008/layout/NameandTitleOrganizationalChart"/>
    <dgm:cxn modelId="{9C319E93-83CE-465B-AE28-3598485D8E8F}" type="presParOf" srcId="{E2A0FA15-C505-4E01-8D31-D75F06F1EBF9}" destId="{5B5A9775-30E0-406F-8417-83EC714EB92D}" srcOrd="0" destOrd="0" presId="urn:microsoft.com/office/officeart/2008/layout/NameandTitleOrganizationalChart"/>
    <dgm:cxn modelId="{562F47DB-7213-453B-8E9F-118C7D3B387F}" type="presParOf" srcId="{E2A0FA15-C505-4E01-8D31-D75F06F1EBF9}" destId="{EBDF7EBE-CCEA-4616-A27E-AEC8D52F4B21}" srcOrd="1" destOrd="0" presId="urn:microsoft.com/office/officeart/2008/layout/NameandTitleOrganizationalChart"/>
    <dgm:cxn modelId="{16392C57-E463-4BD2-9807-725AAE5D3041}" type="presParOf" srcId="{EBDF7EBE-CCEA-4616-A27E-AEC8D52F4B21}" destId="{AE18ED76-788B-4010-A135-99F7B29DD9FB}" srcOrd="0" destOrd="0" presId="urn:microsoft.com/office/officeart/2008/layout/NameandTitleOrganizationalChart"/>
    <dgm:cxn modelId="{FD9AAE2D-1D2A-4BCC-B997-AC8A2BC42205}" type="presParOf" srcId="{AE18ED76-788B-4010-A135-99F7B29DD9FB}" destId="{45C03B6D-79C5-4E5E-9A4C-9101C36D297B}" srcOrd="0" destOrd="0" presId="urn:microsoft.com/office/officeart/2008/layout/NameandTitleOrganizationalChart"/>
    <dgm:cxn modelId="{C1897654-EB45-4F63-95DB-447AA3AA5064}" type="presParOf" srcId="{AE18ED76-788B-4010-A135-99F7B29DD9FB}" destId="{4DD0CFEF-6542-428E-8978-F4DFA45CA25C}" srcOrd="1" destOrd="0" presId="urn:microsoft.com/office/officeart/2008/layout/NameandTitleOrganizationalChart"/>
    <dgm:cxn modelId="{F1AB2AFA-08B7-4C94-A3FD-2E3A74C09965}" type="presParOf" srcId="{AE18ED76-788B-4010-A135-99F7B29DD9FB}" destId="{3C3523CF-C65B-4C26-B61D-94AC59A8BC36}" srcOrd="2" destOrd="0" presId="urn:microsoft.com/office/officeart/2008/layout/NameandTitleOrganizationalChart"/>
    <dgm:cxn modelId="{894FEB67-8094-443E-915A-4E20ACEDE807}" type="presParOf" srcId="{EBDF7EBE-CCEA-4616-A27E-AEC8D52F4B21}" destId="{14468363-87E2-4178-ACB3-BDC6626C24CD}" srcOrd="1" destOrd="0" presId="urn:microsoft.com/office/officeart/2008/layout/NameandTitleOrganizationalChart"/>
    <dgm:cxn modelId="{0B4EAC54-5401-4BC1-ACFD-EE5E4750DE6A}" type="presParOf" srcId="{14468363-87E2-4178-ACB3-BDC6626C24CD}" destId="{6A5CA07C-FCC9-45F4-B624-02FE1C8AB1C1}" srcOrd="0" destOrd="0" presId="urn:microsoft.com/office/officeart/2008/layout/NameandTitleOrganizationalChart"/>
    <dgm:cxn modelId="{1DBA7A6A-5D14-4170-B7B5-331787FC72A0}" type="presParOf" srcId="{14468363-87E2-4178-ACB3-BDC6626C24CD}" destId="{E2A1805E-A7F1-493F-8814-5C21FE6EC623}" srcOrd="1" destOrd="0" presId="urn:microsoft.com/office/officeart/2008/layout/NameandTitleOrganizationalChart"/>
    <dgm:cxn modelId="{D2B36FA2-BA85-4DCA-AB58-F095729C6B1B}" type="presParOf" srcId="{E2A1805E-A7F1-493F-8814-5C21FE6EC623}" destId="{46C26DE3-7FE6-4B7C-A989-938F202016B2}" srcOrd="0" destOrd="0" presId="urn:microsoft.com/office/officeart/2008/layout/NameandTitleOrganizationalChart"/>
    <dgm:cxn modelId="{733981D4-AF0B-4381-97ED-EA50B94E4CE0}" type="presParOf" srcId="{46C26DE3-7FE6-4B7C-A989-938F202016B2}" destId="{94F53D26-B291-46EE-8DC4-0652409D9E52}" srcOrd="0" destOrd="0" presId="urn:microsoft.com/office/officeart/2008/layout/NameandTitleOrganizationalChart"/>
    <dgm:cxn modelId="{B63ABD6D-E10F-42DA-AB22-0D20DB5E11AF}" type="presParOf" srcId="{46C26DE3-7FE6-4B7C-A989-938F202016B2}" destId="{E4928FC6-C422-462A-A15D-6A5BA36F869E}" srcOrd="1" destOrd="0" presId="urn:microsoft.com/office/officeart/2008/layout/NameandTitleOrganizationalChart"/>
    <dgm:cxn modelId="{AFC4E368-9B45-4BAD-AA33-72B7F7613913}" type="presParOf" srcId="{46C26DE3-7FE6-4B7C-A989-938F202016B2}" destId="{0954CA40-6246-444B-867A-E1A166A35FD7}" srcOrd="2" destOrd="0" presId="urn:microsoft.com/office/officeart/2008/layout/NameandTitleOrganizationalChart"/>
    <dgm:cxn modelId="{530D13FE-1DF5-4129-83FB-EE58CA930A4C}" type="presParOf" srcId="{E2A1805E-A7F1-493F-8814-5C21FE6EC623}" destId="{1BF4FFD2-DEA4-4819-98B2-C9238D67EE8E}" srcOrd="1" destOrd="0" presId="urn:microsoft.com/office/officeart/2008/layout/NameandTitleOrganizationalChart"/>
    <dgm:cxn modelId="{D87BE848-FD1D-4B9E-9AF6-5370AD7F3C9D}" type="presParOf" srcId="{E2A1805E-A7F1-493F-8814-5C21FE6EC623}" destId="{8062CCFD-C747-48A4-83DD-EC4DDA816296}" srcOrd="2" destOrd="0" presId="urn:microsoft.com/office/officeart/2008/layout/NameandTitleOrganizationalChart"/>
    <dgm:cxn modelId="{7E06B428-DC8C-4263-A9D0-DD74E4DA6CA7}" type="presParOf" srcId="{14468363-87E2-4178-ACB3-BDC6626C24CD}" destId="{63396C68-C4EC-4290-B104-7CB18A041E19}" srcOrd="2" destOrd="0" presId="urn:microsoft.com/office/officeart/2008/layout/NameandTitleOrganizationalChart"/>
    <dgm:cxn modelId="{8AF02B2C-6D66-4A9B-97DE-A8C77C925985}" type="presParOf" srcId="{14468363-87E2-4178-ACB3-BDC6626C24CD}" destId="{01F2F06F-AB53-4C53-A4EF-9831972EA864}" srcOrd="3" destOrd="0" presId="urn:microsoft.com/office/officeart/2008/layout/NameandTitleOrganizationalChart"/>
    <dgm:cxn modelId="{C2768C00-3928-4A14-98F9-459AEED2202A}" type="presParOf" srcId="{01F2F06F-AB53-4C53-A4EF-9831972EA864}" destId="{3CB16CB7-2556-4CF8-8775-845683741B3B}" srcOrd="0" destOrd="0" presId="urn:microsoft.com/office/officeart/2008/layout/NameandTitleOrganizationalChart"/>
    <dgm:cxn modelId="{AE92ABC8-6E72-44BA-B6D8-6A0CF35A738F}" type="presParOf" srcId="{3CB16CB7-2556-4CF8-8775-845683741B3B}" destId="{42E24CE0-3149-4D31-951B-4C616C1DD776}" srcOrd="0" destOrd="0" presId="urn:microsoft.com/office/officeart/2008/layout/NameandTitleOrganizationalChart"/>
    <dgm:cxn modelId="{28794854-074D-413C-AAC3-6B99758728A9}" type="presParOf" srcId="{3CB16CB7-2556-4CF8-8775-845683741B3B}" destId="{43D03D4E-B4FF-4AE2-9B73-D02FF2553327}" srcOrd="1" destOrd="0" presId="urn:microsoft.com/office/officeart/2008/layout/NameandTitleOrganizationalChart"/>
    <dgm:cxn modelId="{0A0C3453-EEF2-48B7-8BA0-F3E7C48B7E8F}" type="presParOf" srcId="{3CB16CB7-2556-4CF8-8775-845683741B3B}" destId="{1F0C971D-1A23-40B0-BAE5-C793C6076F86}" srcOrd="2" destOrd="0" presId="urn:microsoft.com/office/officeart/2008/layout/NameandTitleOrganizationalChart"/>
    <dgm:cxn modelId="{AD226FB0-51D0-4AF8-9E56-E7B11FDD67C9}" type="presParOf" srcId="{01F2F06F-AB53-4C53-A4EF-9831972EA864}" destId="{49928DFC-FAFC-433C-A66F-ED321E89833B}" srcOrd="1" destOrd="0" presId="urn:microsoft.com/office/officeart/2008/layout/NameandTitleOrganizationalChart"/>
    <dgm:cxn modelId="{143CD2CF-6AEA-446B-881E-B969A70B620A}" type="presParOf" srcId="{01F2F06F-AB53-4C53-A4EF-9831972EA864}" destId="{75A180DB-B0CE-4CFC-8900-4BAD95358FD4}" srcOrd="2" destOrd="0" presId="urn:microsoft.com/office/officeart/2008/layout/NameandTitleOrganizationalChart"/>
    <dgm:cxn modelId="{429EE7D2-6CEA-4939-B368-4BEDA0D965A0}" type="presParOf" srcId="{EBDF7EBE-CCEA-4616-A27E-AEC8D52F4B21}" destId="{D4D9FE43-345F-412E-9EA0-A7DE6EEDAC69}" srcOrd="2" destOrd="0" presId="urn:microsoft.com/office/officeart/2008/layout/NameandTitleOrganizationalChart"/>
    <dgm:cxn modelId="{144D286E-01B7-461C-B243-235CFCDC3844}" type="presParOf" srcId="{E2A0FA15-C505-4E01-8D31-D75F06F1EBF9}" destId="{3771289E-8A99-4EC3-B136-5FDB658202F2}" srcOrd="2" destOrd="0" presId="urn:microsoft.com/office/officeart/2008/layout/NameandTitleOrganizationalChart"/>
    <dgm:cxn modelId="{3EE37ADD-30A0-4555-9335-BA3381784DB6}" type="presParOf" srcId="{E2A0FA15-C505-4E01-8D31-D75F06F1EBF9}" destId="{6E698F8A-F9F4-465D-8E43-2C11D63C8C00}" srcOrd="3" destOrd="0" presId="urn:microsoft.com/office/officeart/2008/layout/NameandTitleOrganizationalChart"/>
    <dgm:cxn modelId="{6E465121-F17C-413D-BE86-B861A93DC022}" type="presParOf" srcId="{6E698F8A-F9F4-465D-8E43-2C11D63C8C00}" destId="{6F9F8ECE-540E-43EA-97F2-2AC348868B6E}" srcOrd="0" destOrd="0" presId="urn:microsoft.com/office/officeart/2008/layout/NameandTitleOrganizationalChart"/>
    <dgm:cxn modelId="{846731E6-51A2-45E2-AF5A-ED63FC5BC9BF}" type="presParOf" srcId="{6F9F8ECE-540E-43EA-97F2-2AC348868B6E}" destId="{B26FBE08-B4D0-4872-928B-EDFF04BF89DA}" srcOrd="0" destOrd="0" presId="urn:microsoft.com/office/officeart/2008/layout/NameandTitleOrganizationalChart"/>
    <dgm:cxn modelId="{51AC21D6-5C0F-4EF3-87BC-93992190919B}" type="presParOf" srcId="{6F9F8ECE-540E-43EA-97F2-2AC348868B6E}" destId="{9971DC06-6B7F-4AED-886F-22C56972055B}" srcOrd="1" destOrd="0" presId="urn:microsoft.com/office/officeart/2008/layout/NameandTitleOrganizationalChart"/>
    <dgm:cxn modelId="{9AF67E6F-D5F9-49FF-A988-5993B22DD9C2}" type="presParOf" srcId="{6F9F8ECE-540E-43EA-97F2-2AC348868B6E}" destId="{7E64CAAB-A07A-47B6-B278-83D1219B8F9F}" srcOrd="2" destOrd="0" presId="urn:microsoft.com/office/officeart/2008/layout/NameandTitleOrganizationalChart"/>
    <dgm:cxn modelId="{EAD87071-1430-4D8E-AEAB-E9A14C6D1EFA}" type="presParOf" srcId="{6E698F8A-F9F4-465D-8E43-2C11D63C8C00}" destId="{C193C619-EF79-4E69-8AE6-8914B11C829F}" srcOrd="1" destOrd="0" presId="urn:microsoft.com/office/officeart/2008/layout/NameandTitleOrganizationalChart"/>
    <dgm:cxn modelId="{EEC5846C-04DE-465C-9D6A-41F072969FE3}" type="presParOf" srcId="{C193C619-EF79-4E69-8AE6-8914B11C829F}" destId="{32F1BA54-38BF-441C-9B36-26F9122C47C6}" srcOrd="0" destOrd="0" presId="urn:microsoft.com/office/officeart/2008/layout/NameandTitleOrganizationalChart"/>
    <dgm:cxn modelId="{2E622A83-C1D5-4FC5-8829-4B2048FCD2D2}" type="presParOf" srcId="{C193C619-EF79-4E69-8AE6-8914B11C829F}" destId="{E3B57B87-259A-431A-98EC-217053AD8C70}" srcOrd="1" destOrd="0" presId="urn:microsoft.com/office/officeart/2008/layout/NameandTitleOrganizationalChart"/>
    <dgm:cxn modelId="{A2C576E4-7B04-46D2-8B71-7143E32AD310}" type="presParOf" srcId="{E3B57B87-259A-431A-98EC-217053AD8C70}" destId="{F2AB3870-E3DC-49B6-8EF7-D875D60FE846}" srcOrd="0" destOrd="0" presId="urn:microsoft.com/office/officeart/2008/layout/NameandTitleOrganizationalChart"/>
    <dgm:cxn modelId="{DB078774-2E2A-4FA9-A903-5975457ED499}" type="presParOf" srcId="{F2AB3870-E3DC-49B6-8EF7-D875D60FE846}" destId="{9DC59692-3CD2-41E6-9A67-6B8236CC3BAA}" srcOrd="0" destOrd="0" presId="urn:microsoft.com/office/officeart/2008/layout/NameandTitleOrganizationalChart"/>
    <dgm:cxn modelId="{BEADD598-DD63-48AB-8070-4EA27EFAB5CF}" type="presParOf" srcId="{F2AB3870-E3DC-49B6-8EF7-D875D60FE846}" destId="{C9459DC3-30C0-4FBA-8941-19544049D729}" srcOrd="1" destOrd="0" presId="urn:microsoft.com/office/officeart/2008/layout/NameandTitleOrganizationalChart"/>
    <dgm:cxn modelId="{155B4125-1A1F-4986-B87E-F4383330CF00}" type="presParOf" srcId="{F2AB3870-E3DC-49B6-8EF7-D875D60FE846}" destId="{8F70033F-5CD6-4BDE-88C3-455DC7B3385E}" srcOrd="2" destOrd="0" presId="urn:microsoft.com/office/officeart/2008/layout/NameandTitleOrganizationalChart"/>
    <dgm:cxn modelId="{4F4DBA34-0E34-40DB-98D0-8B5F64D59281}" type="presParOf" srcId="{E3B57B87-259A-431A-98EC-217053AD8C70}" destId="{5A2EBD90-D649-4D8A-8A81-8DF8862D71D6}" srcOrd="1" destOrd="0" presId="urn:microsoft.com/office/officeart/2008/layout/NameandTitleOrganizationalChart"/>
    <dgm:cxn modelId="{04B5A23A-63C1-440E-935C-6B8AEEEA047F}" type="presParOf" srcId="{5A2EBD90-D649-4D8A-8A81-8DF8862D71D6}" destId="{C8425662-CF17-4A65-91C2-8AD5B1F02EAF}" srcOrd="0" destOrd="0" presId="urn:microsoft.com/office/officeart/2008/layout/NameandTitleOrganizationalChart"/>
    <dgm:cxn modelId="{D8086219-D838-4D3A-82E8-5E9C30E8BA39}" type="presParOf" srcId="{5A2EBD90-D649-4D8A-8A81-8DF8862D71D6}" destId="{B9F62758-57B3-47E3-88D1-2C4524C791E0}" srcOrd="1" destOrd="0" presId="urn:microsoft.com/office/officeart/2008/layout/NameandTitleOrganizationalChart"/>
    <dgm:cxn modelId="{FA63BBD4-0008-4AD2-B590-EDEC03C9A1FA}" type="presParOf" srcId="{B9F62758-57B3-47E3-88D1-2C4524C791E0}" destId="{DB57FAB0-6D77-4FFA-A1CC-C217270BD17A}" srcOrd="0" destOrd="0" presId="urn:microsoft.com/office/officeart/2008/layout/NameandTitleOrganizationalChart"/>
    <dgm:cxn modelId="{88E88DBD-04B5-42CD-9F18-5EE8A868940E}" type="presParOf" srcId="{DB57FAB0-6D77-4FFA-A1CC-C217270BD17A}" destId="{53C536CA-EAFC-46A2-85A8-9F2F0D2E6766}" srcOrd="0" destOrd="0" presId="urn:microsoft.com/office/officeart/2008/layout/NameandTitleOrganizationalChart"/>
    <dgm:cxn modelId="{E86ABBD0-7DC2-4179-B70E-CDD82ACD9AC3}" type="presParOf" srcId="{DB57FAB0-6D77-4FFA-A1CC-C217270BD17A}" destId="{4532F508-F396-4B6B-87AA-F9012BD8194F}" srcOrd="1" destOrd="0" presId="urn:microsoft.com/office/officeart/2008/layout/NameandTitleOrganizationalChart"/>
    <dgm:cxn modelId="{5DA41702-14BE-4FAA-A2B1-BA5E794702F5}" type="presParOf" srcId="{DB57FAB0-6D77-4FFA-A1CC-C217270BD17A}" destId="{E00A04F6-B5E0-45D4-88C4-AF6FEFF04CDF}" srcOrd="2" destOrd="0" presId="urn:microsoft.com/office/officeart/2008/layout/NameandTitleOrganizationalChart"/>
    <dgm:cxn modelId="{1649C5C4-3011-49C4-B11C-B69FFF7F0D1B}" type="presParOf" srcId="{B9F62758-57B3-47E3-88D1-2C4524C791E0}" destId="{85964526-7D9B-4B97-A5CD-A152ED4ECB4A}" srcOrd="1" destOrd="0" presId="urn:microsoft.com/office/officeart/2008/layout/NameandTitleOrganizationalChart"/>
    <dgm:cxn modelId="{EEAB577C-3FC3-4059-89B2-45298198198E}" type="presParOf" srcId="{85964526-7D9B-4B97-A5CD-A152ED4ECB4A}" destId="{FDE4DE14-CB58-48F1-9675-02E7A34F455B}" srcOrd="0" destOrd="0" presId="urn:microsoft.com/office/officeart/2008/layout/NameandTitleOrganizationalChart"/>
    <dgm:cxn modelId="{AD759B81-BA65-4411-8115-BE9474F1D816}" type="presParOf" srcId="{85964526-7D9B-4B97-A5CD-A152ED4ECB4A}" destId="{75B82525-2CFC-420F-8C9C-1B77FCB6E958}" srcOrd="1" destOrd="0" presId="urn:microsoft.com/office/officeart/2008/layout/NameandTitleOrganizationalChart"/>
    <dgm:cxn modelId="{5083578A-100F-4EA2-B8E0-184E11D05683}" type="presParOf" srcId="{75B82525-2CFC-420F-8C9C-1B77FCB6E958}" destId="{75F9B19A-F7BC-4CA2-874E-FDC4C5B24125}" srcOrd="0" destOrd="0" presId="urn:microsoft.com/office/officeart/2008/layout/NameandTitleOrganizationalChart"/>
    <dgm:cxn modelId="{E63D6528-ED9E-4938-96EF-80075063C768}" type="presParOf" srcId="{75F9B19A-F7BC-4CA2-874E-FDC4C5B24125}" destId="{0E06F33E-ACEF-4F6C-AEF3-BAC8DFD8E0E5}" srcOrd="0" destOrd="0" presId="urn:microsoft.com/office/officeart/2008/layout/NameandTitleOrganizationalChart"/>
    <dgm:cxn modelId="{C952D935-CF5A-4740-A01E-2C127A4259EC}" type="presParOf" srcId="{75F9B19A-F7BC-4CA2-874E-FDC4C5B24125}" destId="{A190C2D8-5254-40B5-AA72-8ABFFF8EEFEA}" srcOrd="1" destOrd="0" presId="urn:microsoft.com/office/officeart/2008/layout/NameandTitleOrganizationalChart"/>
    <dgm:cxn modelId="{DA1FF782-E99A-4AF6-9F9B-4E0039543055}" type="presParOf" srcId="{75F9B19A-F7BC-4CA2-874E-FDC4C5B24125}" destId="{E6FB9222-E867-43C7-8FE1-423FB4744286}" srcOrd="2" destOrd="0" presId="urn:microsoft.com/office/officeart/2008/layout/NameandTitleOrganizationalChart"/>
    <dgm:cxn modelId="{557A9E6E-F34E-4002-A95F-C6F1875B60F3}" type="presParOf" srcId="{75B82525-2CFC-420F-8C9C-1B77FCB6E958}" destId="{6EDF6D6F-4D67-4BC5-A931-1ADA9D3304C5}" srcOrd="1" destOrd="0" presId="urn:microsoft.com/office/officeart/2008/layout/NameandTitleOrganizationalChart"/>
    <dgm:cxn modelId="{9550134F-37AC-4E60-B6D5-46B2BAD97EE2}" type="presParOf" srcId="{6EDF6D6F-4D67-4BC5-A931-1ADA9D3304C5}" destId="{0516498B-07E6-4F07-B0D2-77AD3363B993}" srcOrd="0" destOrd="0" presId="urn:microsoft.com/office/officeart/2008/layout/NameandTitleOrganizationalChart"/>
    <dgm:cxn modelId="{153225C2-899E-4FF9-9F7D-2274B8B6E107}" type="presParOf" srcId="{6EDF6D6F-4D67-4BC5-A931-1ADA9D3304C5}" destId="{2FF9B8C9-6397-4F71-817D-2EA676860B2E}" srcOrd="1" destOrd="0" presId="urn:microsoft.com/office/officeart/2008/layout/NameandTitleOrganizationalChart"/>
    <dgm:cxn modelId="{B33B8484-97C7-4C2A-87B0-3407F23C0549}" type="presParOf" srcId="{2FF9B8C9-6397-4F71-817D-2EA676860B2E}" destId="{96DBB01D-9A42-4B95-8442-A88973548AB5}" srcOrd="0" destOrd="0" presId="urn:microsoft.com/office/officeart/2008/layout/NameandTitleOrganizationalChart"/>
    <dgm:cxn modelId="{6354C219-1802-4360-AFDB-E0EDF8BF880C}" type="presParOf" srcId="{96DBB01D-9A42-4B95-8442-A88973548AB5}" destId="{0CEE1D59-784E-4714-A29A-9774EB33FE3A}" srcOrd="0" destOrd="0" presId="urn:microsoft.com/office/officeart/2008/layout/NameandTitleOrganizationalChart"/>
    <dgm:cxn modelId="{E58134A9-DA42-4326-B56E-68C7259A78EC}" type="presParOf" srcId="{96DBB01D-9A42-4B95-8442-A88973548AB5}" destId="{FDDB5BE8-3D01-4DD6-B09E-5BFC40F5D61F}" srcOrd="1" destOrd="0" presId="urn:microsoft.com/office/officeart/2008/layout/NameandTitleOrganizationalChart"/>
    <dgm:cxn modelId="{3648C215-17B5-4C4B-A8E3-0E002E842344}" type="presParOf" srcId="{96DBB01D-9A42-4B95-8442-A88973548AB5}" destId="{4F462BC2-EAF9-443F-A6B0-9434FC76362F}" srcOrd="2" destOrd="0" presId="urn:microsoft.com/office/officeart/2008/layout/NameandTitleOrganizationalChart"/>
    <dgm:cxn modelId="{7515024F-3FE0-47DD-BC00-D291D5EF8792}" type="presParOf" srcId="{2FF9B8C9-6397-4F71-817D-2EA676860B2E}" destId="{4ACC656E-458E-4AAD-A5F7-9EDA91502086}" srcOrd="1" destOrd="0" presId="urn:microsoft.com/office/officeart/2008/layout/NameandTitleOrganizationalChart"/>
    <dgm:cxn modelId="{77540BC4-41C9-4A91-A6B9-6C2D5468A46B}" type="presParOf" srcId="{2FF9B8C9-6397-4F71-817D-2EA676860B2E}" destId="{7C8916BB-C9C6-4639-BF68-BB8D9ED81912}" srcOrd="2" destOrd="0" presId="urn:microsoft.com/office/officeart/2008/layout/NameandTitleOrganizationalChart"/>
    <dgm:cxn modelId="{A66D06C2-8082-49CA-84BA-1AEA213AB4DE}" type="presParOf" srcId="{75B82525-2CFC-420F-8C9C-1B77FCB6E958}" destId="{27CD3916-C1EA-48E9-AEC4-0270E5323AFD}" srcOrd="2" destOrd="0" presId="urn:microsoft.com/office/officeart/2008/layout/NameandTitleOrganizationalChart"/>
    <dgm:cxn modelId="{9F77C198-50EC-4205-8E81-EC5F61C46192}" type="presParOf" srcId="{B9F62758-57B3-47E3-88D1-2C4524C791E0}" destId="{8EB7FE68-1DA6-4D9F-BE0B-707926D4EEB4}" srcOrd="2" destOrd="0" presId="urn:microsoft.com/office/officeart/2008/layout/NameandTitleOrganizationalChart"/>
    <dgm:cxn modelId="{E934AC23-DF28-4FC6-83F7-F37CE8F1A476}" type="presParOf" srcId="{E3B57B87-259A-431A-98EC-217053AD8C70}" destId="{4EC25820-4CBC-442B-B435-BABCB89EAC08}" srcOrd="2" destOrd="0" presId="urn:microsoft.com/office/officeart/2008/layout/NameandTitleOrganizationalChart"/>
    <dgm:cxn modelId="{A6772106-CD91-438E-B84C-8424B3B064D4}" type="presParOf" srcId="{C193C619-EF79-4E69-8AE6-8914B11C829F}" destId="{18214783-DA49-43C4-98FC-BE8519E18634}" srcOrd="2" destOrd="0" presId="urn:microsoft.com/office/officeart/2008/layout/NameandTitleOrganizationalChart"/>
    <dgm:cxn modelId="{85DA966B-464E-4DBE-BF5A-81F0ABB3BDBD}" type="presParOf" srcId="{C193C619-EF79-4E69-8AE6-8914B11C829F}" destId="{1F75D82E-AB74-4AFF-A622-F52311F08E76}" srcOrd="3" destOrd="0" presId="urn:microsoft.com/office/officeart/2008/layout/NameandTitleOrganizationalChart"/>
    <dgm:cxn modelId="{03C00403-5C94-4F43-9927-AA21BC75829F}" type="presParOf" srcId="{1F75D82E-AB74-4AFF-A622-F52311F08E76}" destId="{8B3209D0-AB9F-4DDA-935C-1B737D8E4980}" srcOrd="0" destOrd="0" presId="urn:microsoft.com/office/officeart/2008/layout/NameandTitleOrganizationalChart"/>
    <dgm:cxn modelId="{0459799A-9874-49E7-9106-EA8D5512F8D2}" type="presParOf" srcId="{8B3209D0-AB9F-4DDA-935C-1B737D8E4980}" destId="{98D1B7AD-3F35-4208-A34E-AE5CCEECDA6F}" srcOrd="0" destOrd="0" presId="urn:microsoft.com/office/officeart/2008/layout/NameandTitleOrganizationalChart"/>
    <dgm:cxn modelId="{058DB605-B876-4C59-86FB-DBA6A3ABADD1}" type="presParOf" srcId="{8B3209D0-AB9F-4DDA-935C-1B737D8E4980}" destId="{E3E3F6A4-A773-4E76-92EF-27DC7C4CE514}" srcOrd="1" destOrd="0" presId="urn:microsoft.com/office/officeart/2008/layout/NameandTitleOrganizationalChart"/>
    <dgm:cxn modelId="{50AD93C3-7AC1-4F08-8C3D-2A176E589E82}" type="presParOf" srcId="{8B3209D0-AB9F-4DDA-935C-1B737D8E4980}" destId="{DFC9F1C6-3D29-4F76-9FF4-F6FF6936E1C2}" srcOrd="2" destOrd="0" presId="urn:microsoft.com/office/officeart/2008/layout/NameandTitleOrganizationalChart"/>
    <dgm:cxn modelId="{A8DF37D0-2176-464B-94B0-1DC982C8C22A}" type="presParOf" srcId="{1F75D82E-AB74-4AFF-A622-F52311F08E76}" destId="{C9EA7A82-1B39-4839-BBF2-48E1241A0C89}" srcOrd="1" destOrd="0" presId="urn:microsoft.com/office/officeart/2008/layout/NameandTitleOrganizationalChart"/>
    <dgm:cxn modelId="{B590F5F8-3544-4DEA-8CA3-0B0F78D175AD}" type="presParOf" srcId="{C9EA7A82-1B39-4839-BBF2-48E1241A0C89}" destId="{82DF5BD8-D783-41B6-A6EF-389981DE6BE5}" srcOrd="0" destOrd="0" presId="urn:microsoft.com/office/officeart/2008/layout/NameandTitleOrganizationalChart"/>
    <dgm:cxn modelId="{2DACE1F4-057A-4A18-8072-BFDB8202852F}" type="presParOf" srcId="{C9EA7A82-1B39-4839-BBF2-48E1241A0C89}" destId="{F2D26102-3DF7-42C4-8090-5461216F5D27}" srcOrd="1" destOrd="0" presId="urn:microsoft.com/office/officeart/2008/layout/NameandTitleOrganizationalChart"/>
    <dgm:cxn modelId="{FD7A4F51-12DE-44FA-AE07-13C24054E7D5}" type="presParOf" srcId="{F2D26102-3DF7-42C4-8090-5461216F5D27}" destId="{EC350B95-A9F3-42CA-8BF1-2CBA964D53B8}" srcOrd="0" destOrd="0" presId="urn:microsoft.com/office/officeart/2008/layout/NameandTitleOrganizationalChart"/>
    <dgm:cxn modelId="{05C642C8-0E9E-4F5D-ABA9-4CB7109F5EF7}" type="presParOf" srcId="{EC350B95-A9F3-42CA-8BF1-2CBA964D53B8}" destId="{DD3DB3E1-3BE2-49E7-A19F-ADFDF15D009D}" srcOrd="0" destOrd="0" presId="urn:microsoft.com/office/officeart/2008/layout/NameandTitleOrganizationalChart"/>
    <dgm:cxn modelId="{75C447E2-9F91-477B-B964-DA283D44221E}" type="presParOf" srcId="{EC350B95-A9F3-42CA-8BF1-2CBA964D53B8}" destId="{72EC8D98-1376-426B-AFE6-3BB26011A281}" srcOrd="1" destOrd="0" presId="urn:microsoft.com/office/officeart/2008/layout/NameandTitleOrganizationalChart"/>
    <dgm:cxn modelId="{9BEB083D-151C-4E5C-BDD6-83C09E4D95ED}" type="presParOf" srcId="{EC350B95-A9F3-42CA-8BF1-2CBA964D53B8}" destId="{BB459676-AB8B-4DF8-93EA-0E0F35C4316A}" srcOrd="2" destOrd="0" presId="urn:microsoft.com/office/officeart/2008/layout/NameandTitleOrganizationalChart"/>
    <dgm:cxn modelId="{F09A9051-52CE-47C9-BD45-DFE95A1FB585}" type="presParOf" srcId="{F2D26102-3DF7-42C4-8090-5461216F5D27}" destId="{831B4A19-E766-4B02-875D-F930F3945460}" srcOrd="1" destOrd="0" presId="urn:microsoft.com/office/officeart/2008/layout/NameandTitleOrganizationalChart"/>
    <dgm:cxn modelId="{4C3FF9E2-81B6-477C-BC5A-BADFC68791C2}" type="presParOf" srcId="{F2D26102-3DF7-42C4-8090-5461216F5D27}" destId="{BC1BB26F-1CE4-480F-9A9C-274E7DF2B12F}" srcOrd="2" destOrd="0" presId="urn:microsoft.com/office/officeart/2008/layout/NameandTitleOrganizationalChart"/>
    <dgm:cxn modelId="{C372FDEF-DF51-4E25-A278-59F4AF378BBB}" type="presParOf" srcId="{1F75D82E-AB74-4AFF-A622-F52311F08E76}" destId="{4076245F-6279-48B2-B51D-4C642EBCE060}" srcOrd="2" destOrd="0" presId="urn:microsoft.com/office/officeart/2008/layout/NameandTitleOrganizationalChart"/>
    <dgm:cxn modelId="{59D450C1-59D7-4B6D-8BD5-1CCD0B26A1A3}" type="presParOf" srcId="{C193C619-EF79-4E69-8AE6-8914B11C829F}" destId="{14F9C2AE-068C-4EAA-90D7-D1E981470F46}" srcOrd="4" destOrd="0" presId="urn:microsoft.com/office/officeart/2008/layout/NameandTitleOrganizationalChart"/>
    <dgm:cxn modelId="{A9645C2B-B482-4E8F-8E3F-89A0D11B5D90}" type="presParOf" srcId="{C193C619-EF79-4E69-8AE6-8914B11C829F}" destId="{B4F137F5-9545-4E30-96FB-C26C61372589}" srcOrd="5" destOrd="0" presId="urn:microsoft.com/office/officeart/2008/layout/NameandTitleOrganizationalChart"/>
    <dgm:cxn modelId="{30AD29E8-A01A-46CB-8524-0CE4A75EE038}" type="presParOf" srcId="{B4F137F5-9545-4E30-96FB-C26C61372589}" destId="{9F7D3677-AD9F-412B-8D6F-B6F7501B90C0}" srcOrd="0" destOrd="0" presId="urn:microsoft.com/office/officeart/2008/layout/NameandTitleOrganizationalChart"/>
    <dgm:cxn modelId="{C6034A45-163B-4864-B320-D46E882D2E3F}" type="presParOf" srcId="{9F7D3677-AD9F-412B-8D6F-B6F7501B90C0}" destId="{A053F8E4-7487-4FC6-96AA-3B20F5755230}" srcOrd="0" destOrd="0" presId="urn:microsoft.com/office/officeart/2008/layout/NameandTitleOrganizationalChart"/>
    <dgm:cxn modelId="{9A94DFF4-6916-427F-B0D4-C070D64FA91F}" type="presParOf" srcId="{9F7D3677-AD9F-412B-8D6F-B6F7501B90C0}" destId="{1A96963B-E9AA-48E8-AB05-0377F9F19EC8}" srcOrd="1" destOrd="0" presId="urn:microsoft.com/office/officeart/2008/layout/NameandTitleOrganizationalChart"/>
    <dgm:cxn modelId="{784A6CE6-1CC7-464F-81CD-770786D65EE5}" type="presParOf" srcId="{9F7D3677-AD9F-412B-8D6F-B6F7501B90C0}" destId="{950C9DCC-94B0-481A-BA1F-CEC62A3EB11C}" srcOrd="2" destOrd="0" presId="urn:microsoft.com/office/officeart/2008/layout/NameandTitleOrganizationalChart"/>
    <dgm:cxn modelId="{35186221-1BB5-4AFF-9DDA-6F5E97F62094}" type="presParOf" srcId="{B4F137F5-9545-4E30-96FB-C26C61372589}" destId="{7132BA0F-C5E2-4DF9-AF03-FEDFB687B05A}" srcOrd="1" destOrd="0" presId="urn:microsoft.com/office/officeart/2008/layout/NameandTitleOrganizationalChart"/>
    <dgm:cxn modelId="{CCB7A5B5-A245-4852-BA90-484DEB50A8F8}" type="presParOf" srcId="{7132BA0F-C5E2-4DF9-AF03-FEDFB687B05A}" destId="{E9547A49-C795-4943-B52A-C5240092CC4B}" srcOrd="0" destOrd="0" presId="urn:microsoft.com/office/officeart/2008/layout/NameandTitleOrganizationalChart"/>
    <dgm:cxn modelId="{53287268-09FD-47FF-A658-D5BB2C21C9B6}" type="presParOf" srcId="{7132BA0F-C5E2-4DF9-AF03-FEDFB687B05A}" destId="{645AD680-0955-4C8E-9DDB-AD5A9D8E5EF6}" srcOrd="1" destOrd="0" presId="urn:microsoft.com/office/officeart/2008/layout/NameandTitleOrganizationalChart"/>
    <dgm:cxn modelId="{6D15DB65-02CB-47C8-A6DC-6BBFDA46E217}" type="presParOf" srcId="{645AD680-0955-4C8E-9DDB-AD5A9D8E5EF6}" destId="{2484A5B9-507B-4778-8C4A-F6316ED11766}" srcOrd="0" destOrd="0" presId="urn:microsoft.com/office/officeart/2008/layout/NameandTitleOrganizationalChart"/>
    <dgm:cxn modelId="{7DCB9BC4-31DD-410C-8CC7-1E049F357531}" type="presParOf" srcId="{2484A5B9-507B-4778-8C4A-F6316ED11766}" destId="{E481F3C1-F93C-42A6-85AD-AB7BB917D0D9}" srcOrd="0" destOrd="0" presId="urn:microsoft.com/office/officeart/2008/layout/NameandTitleOrganizationalChart"/>
    <dgm:cxn modelId="{A88BA8F4-3E45-4432-AA83-C03794478754}" type="presParOf" srcId="{2484A5B9-507B-4778-8C4A-F6316ED11766}" destId="{02C5BC15-072A-4520-8899-696421A12CFD}" srcOrd="1" destOrd="0" presId="urn:microsoft.com/office/officeart/2008/layout/NameandTitleOrganizationalChart"/>
    <dgm:cxn modelId="{342703A3-2E60-4D7E-93F8-229F7F93D854}" type="presParOf" srcId="{2484A5B9-507B-4778-8C4A-F6316ED11766}" destId="{BB230C14-0856-4966-B47D-2D8A909783BE}" srcOrd="2" destOrd="0" presId="urn:microsoft.com/office/officeart/2008/layout/NameandTitleOrganizationalChart"/>
    <dgm:cxn modelId="{30131680-03C5-4CE0-AAB3-52C869C314A2}" type="presParOf" srcId="{645AD680-0955-4C8E-9DDB-AD5A9D8E5EF6}" destId="{EE6B4030-D1C7-42EA-BEE3-1FD195913420}" srcOrd="1" destOrd="0" presId="urn:microsoft.com/office/officeart/2008/layout/NameandTitleOrganizationalChart"/>
    <dgm:cxn modelId="{2533A28A-FAEB-4BE4-BB32-9B5521581A73}" type="presParOf" srcId="{EE6B4030-D1C7-42EA-BEE3-1FD195913420}" destId="{D0B8C505-C617-4E8B-A212-FCD08658773A}" srcOrd="0" destOrd="0" presId="urn:microsoft.com/office/officeart/2008/layout/NameandTitleOrganizationalChart"/>
    <dgm:cxn modelId="{90EE7A47-EBE8-4590-904C-18471AE6B7C0}" type="presParOf" srcId="{EE6B4030-D1C7-42EA-BEE3-1FD195913420}" destId="{BF90811B-17D0-4D0E-9BF2-9140B4BAE9F6}" srcOrd="1" destOrd="0" presId="urn:microsoft.com/office/officeart/2008/layout/NameandTitleOrganizationalChart"/>
    <dgm:cxn modelId="{2D1A80FA-83ED-48BD-8741-D0DFE3D97575}" type="presParOf" srcId="{BF90811B-17D0-4D0E-9BF2-9140B4BAE9F6}" destId="{272BA45E-54BB-409B-ACB3-AB454B0EF5A3}" srcOrd="0" destOrd="0" presId="urn:microsoft.com/office/officeart/2008/layout/NameandTitleOrganizationalChart"/>
    <dgm:cxn modelId="{E0740D68-80F1-4CEB-A6AB-E406738A6A3E}" type="presParOf" srcId="{272BA45E-54BB-409B-ACB3-AB454B0EF5A3}" destId="{C5ACDC8B-238F-4362-B3DD-49B48D1ED183}" srcOrd="0" destOrd="0" presId="urn:microsoft.com/office/officeart/2008/layout/NameandTitleOrganizationalChart"/>
    <dgm:cxn modelId="{500C9DEA-760C-4C84-B263-81003D3AE242}" type="presParOf" srcId="{272BA45E-54BB-409B-ACB3-AB454B0EF5A3}" destId="{124AAB33-88BA-42C1-9F04-D62F9CFBF867}" srcOrd="1" destOrd="0" presId="urn:microsoft.com/office/officeart/2008/layout/NameandTitleOrganizationalChart"/>
    <dgm:cxn modelId="{89DE7F6A-2116-4FE0-986C-79F5310F209C}" type="presParOf" srcId="{272BA45E-54BB-409B-ACB3-AB454B0EF5A3}" destId="{51A17B49-B4EE-4DCB-B05E-D3CDA5F837E7}" srcOrd="2" destOrd="0" presId="urn:microsoft.com/office/officeart/2008/layout/NameandTitleOrganizationalChart"/>
    <dgm:cxn modelId="{2C5CCF77-E74C-48AE-BB77-D53FA1E32669}" type="presParOf" srcId="{BF90811B-17D0-4D0E-9BF2-9140B4BAE9F6}" destId="{7C8205D1-3C28-4C78-8672-328E73D40FED}" srcOrd="1" destOrd="0" presId="urn:microsoft.com/office/officeart/2008/layout/NameandTitleOrganizationalChart"/>
    <dgm:cxn modelId="{43CFCE25-D6CD-4E4E-A5C5-8DA2BFD0BC56}" type="presParOf" srcId="{7C8205D1-3C28-4C78-8672-328E73D40FED}" destId="{D2F84088-8337-490D-8805-8F59AD49A07A}" srcOrd="0" destOrd="0" presId="urn:microsoft.com/office/officeart/2008/layout/NameandTitleOrganizationalChart"/>
    <dgm:cxn modelId="{3C3FE997-150D-47FC-B2B9-176501EE7D15}" type="presParOf" srcId="{7C8205D1-3C28-4C78-8672-328E73D40FED}" destId="{3AA3103F-36AB-44B6-A858-5C1B94EA2CE1}" srcOrd="1" destOrd="0" presId="urn:microsoft.com/office/officeart/2008/layout/NameandTitleOrganizationalChart"/>
    <dgm:cxn modelId="{2955426B-E1A7-442B-80AF-9B3CA9CFDA95}" type="presParOf" srcId="{3AA3103F-36AB-44B6-A858-5C1B94EA2CE1}" destId="{A7FFE4E2-7D0F-4A1F-B17B-503CAC315E14}" srcOrd="0" destOrd="0" presId="urn:microsoft.com/office/officeart/2008/layout/NameandTitleOrganizationalChart"/>
    <dgm:cxn modelId="{00F73B45-7A59-460D-B9EA-7C5245E6A33E}" type="presParOf" srcId="{A7FFE4E2-7D0F-4A1F-B17B-503CAC315E14}" destId="{AFBAB077-BBD5-4F23-9D95-CF7546880932}" srcOrd="0" destOrd="0" presId="urn:microsoft.com/office/officeart/2008/layout/NameandTitleOrganizationalChart"/>
    <dgm:cxn modelId="{A5B5259E-5FBB-4F2C-8AAC-FF257A103AF9}" type="presParOf" srcId="{A7FFE4E2-7D0F-4A1F-B17B-503CAC315E14}" destId="{1F8C2D7E-C71B-492D-8CE6-1C595E4BAFF4}" srcOrd="1" destOrd="0" presId="urn:microsoft.com/office/officeart/2008/layout/NameandTitleOrganizationalChart"/>
    <dgm:cxn modelId="{A8269F90-C731-4EBD-BE84-92B6DDA41F24}" type="presParOf" srcId="{A7FFE4E2-7D0F-4A1F-B17B-503CAC315E14}" destId="{9BBE6EC9-40C4-4B27-92D1-296A1B06ACF6}" srcOrd="2" destOrd="0" presId="urn:microsoft.com/office/officeart/2008/layout/NameandTitleOrganizationalChart"/>
    <dgm:cxn modelId="{AD6344E5-E37C-43C5-8B95-519A73CF3CE2}" type="presParOf" srcId="{3AA3103F-36AB-44B6-A858-5C1B94EA2CE1}" destId="{1B959F5A-4037-46BA-BFC9-683754824C6D}" srcOrd="1" destOrd="0" presId="urn:microsoft.com/office/officeart/2008/layout/NameandTitleOrganizationalChart"/>
    <dgm:cxn modelId="{B3FF0EBC-268D-42EF-9955-A05AA94288F1}" type="presParOf" srcId="{3AA3103F-36AB-44B6-A858-5C1B94EA2CE1}" destId="{44D9638D-E764-4528-9E01-0F498C3C9044}" srcOrd="2" destOrd="0" presId="urn:microsoft.com/office/officeart/2008/layout/NameandTitleOrganizationalChart"/>
    <dgm:cxn modelId="{4310E835-D668-498A-8E20-10CFC1DE7E4E}" type="presParOf" srcId="{BF90811B-17D0-4D0E-9BF2-9140B4BAE9F6}" destId="{FFDAEEBE-ECA3-4B6F-9B7E-D59EC031036B}" srcOrd="2" destOrd="0" presId="urn:microsoft.com/office/officeart/2008/layout/NameandTitleOrganizationalChart"/>
    <dgm:cxn modelId="{0F448EB8-DBA7-49F4-BB59-331075666EA3}" type="presParOf" srcId="{645AD680-0955-4C8E-9DDB-AD5A9D8E5EF6}" destId="{9BB3DCCA-F0BA-4FA7-BC5F-AE32A278E67E}" srcOrd="2" destOrd="0" presId="urn:microsoft.com/office/officeart/2008/layout/NameandTitleOrganizationalChart"/>
    <dgm:cxn modelId="{A217C876-3167-4878-A628-10818652BF15}" type="presParOf" srcId="{B4F137F5-9545-4E30-96FB-C26C61372589}" destId="{7D6F76DA-3DE5-47E3-BA67-1DB5A0144A80}" srcOrd="2" destOrd="0" presId="urn:microsoft.com/office/officeart/2008/layout/NameandTitleOrganizationalChart"/>
    <dgm:cxn modelId="{6BCC8C42-058A-4646-B59F-E107D7F50F0B}" type="presParOf" srcId="{6E698F8A-F9F4-465D-8E43-2C11D63C8C00}" destId="{6D8E4C1C-F240-4976-A4CC-0091013DAD64}" srcOrd="2" destOrd="0" presId="urn:microsoft.com/office/officeart/2008/layout/NameandTitleOrganizationalChart"/>
    <dgm:cxn modelId="{25DF5D5A-79BE-4811-92FC-B972FB55BCA9}" type="presParOf" srcId="{E2A0FA15-C505-4E01-8D31-D75F06F1EBF9}" destId="{EF34034B-7BE9-42E3-B1C7-23AA08110536}" srcOrd="4" destOrd="0" presId="urn:microsoft.com/office/officeart/2008/layout/NameandTitleOrganizationalChart"/>
    <dgm:cxn modelId="{C6F5702A-1005-4430-9FC9-9D316930618F}" type="presParOf" srcId="{E2A0FA15-C505-4E01-8D31-D75F06F1EBF9}" destId="{6C123118-E166-4433-B504-3BCAA43F44EB}" srcOrd="5" destOrd="0" presId="urn:microsoft.com/office/officeart/2008/layout/NameandTitleOrganizationalChart"/>
    <dgm:cxn modelId="{1F385771-8E98-43A3-96AF-224C94E9D573}" type="presParOf" srcId="{6C123118-E166-4433-B504-3BCAA43F44EB}" destId="{629EFEF8-F300-4D91-9457-DE96ED3A4D74}" srcOrd="0" destOrd="0" presId="urn:microsoft.com/office/officeart/2008/layout/NameandTitleOrganizationalChart"/>
    <dgm:cxn modelId="{EFE12637-C4A7-45FE-A450-A2B6C21E5903}" type="presParOf" srcId="{629EFEF8-F300-4D91-9457-DE96ED3A4D74}" destId="{38BFDB63-F084-481F-BE27-752211D82A5E}" srcOrd="0" destOrd="0" presId="urn:microsoft.com/office/officeart/2008/layout/NameandTitleOrganizationalChart"/>
    <dgm:cxn modelId="{8BC11CA1-3227-4403-811E-446090EA639C}" type="presParOf" srcId="{629EFEF8-F300-4D91-9457-DE96ED3A4D74}" destId="{A2321C7E-24B5-415D-92BA-8DA80C8C622F}" srcOrd="1" destOrd="0" presId="urn:microsoft.com/office/officeart/2008/layout/NameandTitleOrganizationalChart"/>
    <dgm:cxn modelId="{C397F831-3510-443D-919B-6C16CA0C898F}" type="presParOf" srcId="{629EFEF8-F300-4D91-9457-DE96ED3A4D74}" destId="{389D1809-DCE8-474C-A8FD-F0097DB3FC4F}" srcOrd="2" destOrd="0" presId="urn:microsoft.com/office/officeart/2008/layout/NameandTitleOrganizationalChart"/>
    <dgm:cxn modelId="{9A4CB7AF-696D-45F7-A899-61C1F5F9ADF3}" type="presParOf" srcId="{6C123118-E166-4433-B504-3BCAA43F44EB}" destId="{18F07AFF-59D9-43D0-BC5A-A18D54451303}" srcOrd="1" destOrd="0" presId="urn:microsoft.com/office/officeart/2008/layout/NameandTitleOrganizationalChart"/>
    <dgm:cxn modelId="{3EA59C55-4460-4FAB-9E60-8B6EDB06DEA8}" type="presParOf" srcId="{18F07AFF-59D9-43D0-BC5A-A18D54451303}" destId="{83ED01D9-3984-4597-A4B4-0D9555275E9A}" srcOrd="0" destOrd="0" presId="urn:microsoft.com/office/officeart/2008/layout/NameandTitleOrganizationalChart"/>
    <dgm:cxn modelId="{E6FFFAFE-5AEB-4552-BCEB-FDEA3D80280E}" type="presParOf" srcId="{18F07AFF-59D9-43D0-BC5A-A18D54451303}" destId="{BBA33C85-216C-4EEE-BDAF-F5B6F6F63847}" srcOrd="1" destOrd="0" presId="urn:microsoft.com/office/officeart/2008/layout/NameandTitleOrganizationalChart"/>
    <dgm:cxn modelId="{DFEFC40F-A988-411D-B704-0460CA4ADAF3}" type="presParOf" srcId="{BBA33C85-216C-4EEE-BDAF-F5B6F6F63847}" destId="{23C0AD6C-8302-44BB-956E-175E34D252F7}" srcOrd="0" destOrd="0" presId="urn:microsoft.com/office/officeart/2008/layout/NameandTitleOrganizationalChart"/>
    <dgm:cxn modelId="{6AA5E3F6-D556-434A-8622-9DC6C5B94945}" type="presParOf" srcId="{23C0AD6C-8302-44BB-956E-175E34D252F7}" destId="{E5AFA302-85F1-4408-9C73-7818C4718A43}" srcOrd="0" destOrd="0" presId="urn:microsoft.com/office/officeart/2008/layout/NameandTitleOrganizationalChart"/>
    <dgm:cxn modelId="{AFF462F7-D6BE-47BC-854A-BDC252E3C335}" type="presParOf" srcId="{23C0AD6C-8302-44BB-956E-175E34D252F7}" destId="{2EDD6E6B-652D-49B3-A4B6-E31EBE84834B}" srcOrd="1" destOrd="0" presId="urn:microsoft.com/office/officeart/2008/layout/NameandTitleOrganizationalChart"/>
    <dgm:cxn modelId="{C157EB9C-3327-4E2B-A077-D84D939CA3E8}" type="presParOf" srcId="{23C0AD6C-8302-44BB-956E-175E34D252F7}" destId="{628436DC-08CD-47C5-887E-4983D3836346}" srcOrd="2" destOrd="0" presId="urn:microsoft.com/office/officeart/2008/layout/NameandTitleOrganizationalChart"/>
    <dgm:cxn modelId="{8D3F64FC-310E-4886-A784-C6483E65AB24}" type="presParOf" srcId="{BBA33C85-216C-4EEE-BDAF-F5B6F6F63847}" destId="{5B07E7F0-6448-4BCB-BFED-B4907AEDD8A1}" srcOrd="1" destOrd="0" presId="urn:microsoft.com/office/officeart/2008/layout/NameandTitleOrganizationalChart"/>
    <dgm:cxn modelId="{04D09482-B676-43B6-86C9-759456E13099}" type="presParOf" srcId="{BBA33C85-216C-4EEE-BDAF-F5B6F6F63847}" destId="{72071A20-99B5-4FFD-8951-2421B28E5C90}" srcOrd="2" destOrd="0" presId="urn:microsoft.com/office/officeart/2008/layout/NameandTitleOrganizationalChart"/>
    <dgm:cxn modelId="{D3BD9FC7-43CD-4863-B6FD-421048C52688}" type="presParOf" srcId="{18F07AFF-59D9-43D0-BC5A-A18D54451303}" destId="{EB311FCD-C240-484D-93A1-B360BAD0C88A}" srcOrd="2" destOrd="0" presId="urn:microsoft.com/office/officeart/2008/layout/NameandTitleOrganizationalChart"/>
    <dgm:cxn modelId="{1DBD0E89-B5E7-4111-8346-805B63593EA6}" type="presParOf" srcId="{18F07AFF-59D9-43D0-BC5A-A18D54451303}" destId="{4AAE03CD-BD60-42AE-BA67-0BB1F8A698B3}" srcOrd="3" destOrd="0" presId="urn:microsoft.com/office/officeart/2008/layout/NameandTitleOrganizationalChart"/>
    <dgm:cxn modelId="{5FAEC4B9-FEDA-4798-9B40-ADA77D8F1CE6}" type="presParOf" srcId="{4AAE03CD-BD60-42AE-BA67-0BB1F8A698B3}" destId="{8C3F55F4-2B01-4D55-BA13-AA522BA90E20}" srcOrd="0" destOrd="0" presId="urn:microsoft.com/office/officeart/2008/layout/NameandTitleOrganizationalChart"/>
    <dgm:cxn modelId="{1FF8F181-3703-49B6-A3E3-F5665E36BC30}" type="presParOf" srcId="{8C3F55F4-2B01-4D55-BA13-AA522BA90E20}" destId="{B1BF68E0-A481-4F3E-BB2D-8082C4CB3FAA}" srcOrd="0" destOrd="0" presId="urn:microsoft.com/office/officeart/2008/layout/NameandTitleOrganizationalChart"/>
    <dgm:cxn modelId="{CD203C7B-C9EB-429A-916E-84630A2D1591}" type="presParOf" srcId="{8C3F55F4-2B01-4D55-BA13-AA522BA90E20}" destId="{07550452-87A3-47FB-AD0E-78222C1EBBD3}" srcOrd="1" destOrd="0" presId="urn:microsoft.com/office/officeart/2008/layout/NameandTitleOrganizationalChart"/>
    <dgm:cxn modelId="{5EB9A7FA-6FB1-4937-8332-C6637A9F27E7}" type="presParOf" srcId="{8C3F55F4-2B01-4D55-BA13-AA522BA90E20}" destId="{885AC905-C777-467B-9DED-E6E031A7599E}" srcOrd="2" destOrd="0" presId="urn:microsoft.com/office/officeart/2008/layout/NameandTitleOrganizationalChart"/>
    <dgm:cxn modelId="{C87A00FC-FFEC-404C-9C02-7E2841B190B5}" type="presParOf" srcId="{4AAE03CD-BD60-42AE-BA67-0BB1F8A698B3}" destId="{32B630CB-28E0-4AA5-8A1C-4E7227BD2FDE}" srcOrd="1" destOrd="0" presId="urn:microsoft.com/office/officeart/2008/layout/NameandTitleOrganizationalChart"/>
    <dgm:cxn modelId="{CA4FF342-8F17-4E81-AF5F-D0CA4E10E66D}" type="presParOf" srcId="{32B630CB-28E0-4AA5-8A1C-4E7227BD2FDE}" destId="{CF57A91B-402C-4FC1-9DC2-A133F4A09633}" srcOrd="0" destOrd="0" presId="urn:microsoft.com/office/officeart/2008/layout/NameandTitleOrganizationalChart"/>
    <dgm:cxn modelId="{5A106683-EF65-4386-82FC-E0E1CDE786FE}" type="presParOf" srcId="{32B630CB-28E0-4AA5-8A1C-4E7227BD2FDE}" destId="{67E39EE6-A809-4C11-A970-597692827DEA}" srcOrd="1" destOrd="0" presId="urn:microsoft.com/office/officeart/2008/layout/NameandTitleOrganizationalChart"/>
    <dgm:cxn modelId="{61817BFD-C212-4907-BAAA-A60005B5233E}" type="presParOf" srcId="{67E39EE6-A809-4C11-A970-597692827DEA}" destId="{49AA1EAE-2699-4413-9381-0FC59A5F2B91}" srcOrd="0" destOrd="0" presId="urn:microsoft.com/office/officeart/2008/layout/NameandTitleOrganizationalChart"/>
    <dgm:cxn modelId="{CAA86649-B148-4493-8612-1F32D68F0C8D}" type="presParOf" srcId="{49AA1EAE-2699-4413-9381-0FC59A5F2B91}" destId="{E92A53CC-D824-4ED6-8E61-DDB7C4D07286}" srcOrd="0" destOrd="0" presId="urn:microsoft.com/office/officeart/2008/layout/NameandTitleOrganizationalChart"/>
    <dgm:cxn modelId="{E0474EA0-BF2F-4969-B2B0-6623DA7A1F68}" type="presParOf" srcId="{49AA1EAE-2699-4413-9381-0FC59A5F2B91}" destId="{EAC06311-B935-4A8D-A602-6C50F72A1A70}" srcOrd="1" destOrd="0" presId="urn:microsoft.com/office/officeart/2008/layout/NameandTitleOrganizationalChart"/>
    <dgm:cxn modelId="{6325CB7C-AE67-4651-B830-E175269E578F}" type="presParOf" srcId="{49AA1EAE-2699-4413-9381-0FC59A5F2B91}" destId="{E21BB8EF-CBD7-4272-9782-FD2AA793F830}" srcOrd="2" destOrd="0" presId="urn:microsoft.com/office/officeart/2008/layout/NameandTitleOrganizationalChart"/>
    <dgm:cxn modelId="{8F045DBF-A9E2-49DC-847B-F63C779481C2}" type="presParOf" srcId="{67E39EE6-A809-4C11-A970-597692827DEA}" destId="{264CB18B-4619-4C00-99AC-42001CCB2EA7}" srcOrd="1" destOrd="0" presId="urn:microsoft.com/office/officeart/2008/layout/NameandTitleOrganizationalChart"/>
    <dgm:cxn modelId="{FBAA0DD3-16F3-440F-ACC8-2D79EB5FFCA5}" type="presParOf" srcId="{67E39EE6-A809-4C11-A970-597692827DEA}" destId="{FA50CC5C-4891-4680-B348-C22D7BA18D8C}" srcOrd="2" destOrd="0" presId="urn:microsoft.com/office/officeart/2008/layout/NameandTitleOrganizationalChart"/>
    <dgm:cxn modelId="{75F9839E-B532-493B-89C4-5DABC230E249}" type="presParOf" srcId="{4AAE03CD-BD60-42AE-BA67-0BB1F8A698B3}" destId="{17C12326-674A-4911-8C87-4ABCD0E5231E}" srcOrd="2" destOrd="0" presId="urn:microsoft.com/office/officeart/2008/layout/NameandTitleOrganizationalChart"/>
    <dgm:cxn modelId="{0EF1DF08-2217-4A9A-8A05-7DAD467AB7DA}" type="presParOf" srcId="{6C123118-E166-4433-B504-3BCAA43F44EB}" destId="{743BE0CB-9DD8-4E47-AF9B-6E276E94F13C}" srcOrd="2" destOrd="0" presId="urn:microsoft.com/office/officeart/2008/layout/NameandTitleOrganizationalChart"/>
    <dgm:cxn modelId="{E74D0E79-20D3-4EED-82BE-2B2D7DE2F49E}" type="presParOf" srcId="{E998712C-0FB6-417A-B983-28314850180A}" destId="{D63AC84C-6F0B-456F-81FA-F04B9A7C515E}" srcOrd="2" destOrd="0" presId="urn:microsoft.com/office/officeart/2008/layout/NameandTitleOrganizationalChart"/>
    <dgm:cxn modelId="{FE5764A9-38F4-419F-831F-1B4014A0B830}" type="presParOf" srcId="{D63AC84C-6F0B-456F-81FA-F04B9A7C515E}" destId="{A68DF8C9-DB6E-4C9F-8E9E-08CB40C396B4}" srcOrd="0" destOrd="0" presId="urn:microsoft.com/office/officeart/2008/layout/NameandTitleOrganizationalChart"/>
    <dgm:cxn modelId="{661884F1-187C-4F48-85DC-34FB03BB2CE1}" type="presParOf" srcId="{D63AC84C-6F0B-456F-81FA-F04B9A7C515E}" destId="{A3024BD5-E5AB-401E-91BB-37EB88EAA04A}" srcOrd="1" destOrd="0" presId="urn:microsoft.com/office/officeart/2008/layout/NameandTitleOrganizationalChart"/>
    <dgm:cxn modelId="{7E1A1C37-61A8-4257-82D1-0B24B83FBBF3}" type="presParOf" srcId="{A3024BD5-E5AB-401E-91BB-37EB88EAA04A}" destId="{BFE19836-5070-408B-9E7B-2AECE3C18B76}" srcOrd="0" destOrd="0" presId="urn:microsoft.com/office/officeart/2008/layout/NameandTitleOrganizationalChart"/>
    <dgm:cxn modelId="{0299094A-62E4-4AC7-BE3D-E5A4C7D71CD6}" type="presParOf" srcId="{BFE19836-5070-408B-9E7B-2AECE3C18B76}" destId="{7E775000-453D-44C3-BE6B-FE8797CFC26D}" srcOrd="0" destOrd="0" presId="urn:microsoft.com/office/officeart/2008/layout/NameandTitleOrganizationalChart"/>
    <dgm:cxn modelId="{C3D22B99-B247-4169-9992-9228201EF842}" type="presParOf" srcId="{BFE19836-5070-408B-9E7B-2AECE3C18B76}" destId="{0C8D9F08-3E4F-440E-A96D-A2DB66252F2D}" srcOrd="1" destOrd="0" presId="urn:microsoft.com/office/officeart/2008/layout/NameandTitleOrganizationalChart"/>
    <dgm:cxn modelId="{87E5E946-D437-4E9E-984A-571438832C89}" type="presParOf" srcId="{BFE19836-5070-408B-9E7B-2AECE3C18B76}" destId="{A26BEABD-ACA1-4E56-8447-E107DA5259F5}" srcOrd="2" destOrd="0" presId="urn:microsoft.com/office/officeart/2008/layout/NameandTitleOrganizationalChart"/>
    <dgm:cxn modelId="{643CBAD3-7C5E-46D4-BB01-3362EA557E47}" type="presParOf" srcId="{A3024BD5-E5AB-401E-91BB-37EB88EAA04A}" destId="{47DBB58D-BBB0-4850-B4BB-CB866A1C05E8}" srcOrd="1" destOrd="0" presId="urn:microsoft.com/office/officeart/2008/layout/NameandTitleOrganizationalChart"/>
    <dgm:cxn modelId="{C7F99624-9943-459B-A09C-1A52530920ED}" type="presParOf" srcId="{A3024BD5-E5AB-401E-91BB-37EB88EAA04A}" destId="{0F501E51-B312-4EB9-B764-96DA84128D81}" srcOrd="2" destOrd="0" presId="urn:microsoft.com/office/officeart/2008/layout/NameandTitleOrganizationalChart"/>
    <dgm:cxn modelId="{5E45D6CD-71D0-4A2D-9C7D-A9B557142B5A}" type="presParOf" srcId="{D63AC84C-6F0B-456F-81FA-F04B9A7C515E}" destId="{FC250E18-3E74-4170-BE6D-173052D466CA}" srcOrd="2" destOrd="0" presId="urn:microsoft.com/office/officeart/2008/layout/NameandTitleOrganizationalChart"/>
    <dgm:cxn modelId="{9D2FEA8A-5E18-44CB-898E-89882A179010}" type="presParOf" srcId="{D63AC84C-6F0B-456F-81FA-F04B9A7C515E}" destId="{9F71C44E-48F0-4FB0-9934-EEE11B1FB46C}" srcOrd="3" destOrd="0" presId="urn:microsoft.com/office/officeart/2008/layout/NameandTitleOrganizationalChart"/>
    <dgm:cxn modelId="{76F5AB29-CACC-455E-B4C7-66155272BF91}" type="presParOf" srcId="{9F71C44E-48F0-4FB0-9934-EEE11B1FB46C}" destId="{C031F96F-2AC3-4306-AE25-D4EA05E2BB10}" srcOrd="0" destOrd="0" presId="urn:microsoft.com/office/officeart/2008/layout/NameandTitleOrganizationalChart"/>
    <dgm:cxn modelId="{91AB7C1B-B09C-4277-803C-AF5C2B5B4552}" type="presParOf" srcId="{C031F96F-2AC3-4306-AE25-D4EA05E2BB10}" destId="{251F7551-9210-42E3-8BF3-1F1F3B852A1C}" srcOrd="0" destOrd="0" presId="urn:microsoft.com/office/officeart/2008/layout/NameandTitleOrganizationalChart"/>
    <dgm:cxn modelId="{5B2830EE-CD1E-46A2-9AC9-9AF627964397}" type="presParOf" srcId="{C031F96F-2AC3-4306-AE25-D4EA05E2BB10}" destId="{3D661551-7721-4E77-988E-73E16F349668}" srcOrd="1" destOrd="0" presId="urn:microsoft.com/office/officeart/2008/layout/NameandTitleOrganizationalChart"/>
    <dgm:cxn modelId="{165DD5DA-B023-49BD-8EF4-12E483C8266A}" type="presParOf" srcId="{C031F96F-2AC3-4306-AE25-D4EA05E2BB10}" destId="{5652A697-2296-40BE-AC2B-A469BF9C9759}" srcOrd="2" destOrd="0" presId="urn:microsoft.com/office/officeart/2008/layout/NameandTitleOrganizationalChart"/>
    <dgm:cxn modelId="{1E13C832-3613-4BAE-989E-2E548EC19676}" type="presParOf" srcId="{9F71C44E-48F0-4FB0-9934-EEE11B1FB46C}" destId="{4300E32A-D074-4F38-B1AE-C9A6C316C6E6}" srcOrd="1" destOrd="0" presId="urn:microsoft.com/office/officeart/2008/layout/NameandTitleOrganizationalChart"/>
    <dgm:cxn modelId="{617C70F5-CF76-4F27-B904-BEEB4A1A1CFC}" type="presParOf" srcId="{9F71C44E-48F0-4FB0-9934-EEE11B1FB46C}" destId="{9623F8B5-3E5C-4DB4-82A9-27770F5D58FD}" srcOrd="2" destOrd="0" presId="urn:microsoft.com/office/officeart/2008/layout/NameandTitleOrganizationalChart"/>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9F02EC-9B4A-4B3E-AD83-67C6F3BBBDB0}">
      <dsp:nvSpPr>
        <dsp:cNvPr id="0" name=""/>
        <dsp:cNvSpPr/>
      </dsp:nvSpPr>
      <dsp:spPr>
        <a:xfrm>
          <a:off x="847639" y="475993"/>
          <a:ext cx="3179128" cy="3179128"/>
        </a:xfrm>
        <a:prstGeom prst="blockArc">
          <a:avLst>
            <a:gd name="adj1" fmla="val 10800000"/>
            <a:gd name="adj2" fmla="val 16200000"/>
            <a:gd name="adj3" fmla="val 4634"/>
          </a:avLst>
        </a:prstGeom>
        <a:gradFill rotWithShape="0">
          <a:gsLst>
            <a:gs pos="0">
              <a:schemeClr val="accent3">
                <a:hueOff val="11249043"/>
                <a:satOff val="2189"/>
                <a:lumOff val="11765"/>
                <a:alphaOff val="0"/>
              </a:schemeClr>
            </a:gs>
            <a:gs pos="100000">
              <a:schemeClr val="accent3">
                <a:hueOff val="11249043"/>
                <a:satOff val="2189"/>
                <a:lumOff val="11765"/>
                <a:alphaOff val="0"/>
                <a:shade val="75000"/>
                <a:satMod val="120000"/>
                <a:lumMod val="90000"/>
              </a:schemeClr>
            </a:gs>
          </a:gsLst>
          <a:lin ang="5400000" scaled="0"/>
        </a:gradFill>
        <a:ln>
          <a:noFill/>
        </a:ln>
        <a:effectLst>
          <a:outerShdw blurRad="50800" dist="25400" dir="5400000" rotWithShape="0">
            <a:srgbClr val="000000">
              <a:alpha val="28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79113899-C145-4744-8A38-98865AE40D23}">
      <dsp:nvSpPr>
        <dsp:cNvPr id="0" name=""/>
        <dsp:cNvSpPr/>
      </dsp:nvSpPr>
      <dsp:spPr>
        <a:xfrm>
          <a:off x="847639" y="475993"/>
          <a:ext cx="3179128" cy="3179128"/>
        </a:xfrm>
        <a:prstGeom prst="blockArc">
          <a:avLst>
            <a:gd name="adj1" fmla="val 5400000"/>
            <a:gd name="adj2" fmla="val 10800000"/>
            <a:gd name="adj3" fmla="val 4634"/>
          </a:avLst>
        </a:prstGeom>
        <a:gradFill rotWithShape="0">
          <a:gsLst>
            <a:gs pos="0">
              <a:schemeClr val="accent3">
                <a:hueOff val="7499362"/>
                <a:satOff val="1459"/>
                <a:lumOff val="7843"/>
                <a:alphaOff val="0"/>
              </a:schemeClr>
            </a:gs>
            <a:gs pos="100000">
              <a:schemeClr val="accent3">
                <a:hueOff val="7499362"/>
                <a:satOff val="1459"/>
                <a:lumOff val="7843"/>
                <a:alphaOff val="0"/>
                <a:shade val="75000"/>
                <a:satMod val="120000"/>
                <a:lumMod val="90000"/>
              </a:schemeClr>
            </a:gs>
          </a:gsLst>
          <a:lin ang="5400000" scaled="0"/>
        </a:gradFill>
        <a:ln>
          <a:noFill/>
        </a:ln>
        <a:effectLst>
          <a:outerShdw blurRad="50800" dist="25400" dir="5400000" rotWithShape="0">
            <a:srgbClr val="000000">
              <a:alpha val="28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746295D4-99AC-460F-9DCE-7E5AD865F86A}">
      <dsp:nvSpPr>
        <dsp:cNvPr id="0" name=""/>
        <dsp:cNvSpPr/>
      </dsp:nvSpPr>
      <dsp:spPr>
        <a:xfrm>
          <a:off x="847639" y="475993"/>
          <a:ext cx="3179128" cy="3179128"/>
        </a:xfrm>
        <a:prstGeom prst="blockArc">
          <a:avLst>
            <a:gd name="adj1" fmla="val 0"/>
            <a:gd name="adj2" fmla="val 5400000"/>
            <a:gd name="adj3" fmla="val 4634"/>
          </a:avLst>
        </a:prstGeom>
        <a:gradFill rotWithShape="0">
          <a:gsLst>
            <a:gs pos="0">
              <a:schemeClr val="accent3">
                <a:hueOff val="3749681"/>
                <a:satOff val="730"/>
                <a:lumOff val="3922"/>
                <a:alphaOff val="0"/>
              </a:schemeClr>
            </a:gs>
            <a:gs pos="100000">
              <a:schemeClr val="accent3">
                <a:hueOff val="3749681"/>
                <a:satOff val="730"/>
                <a:lumOff val="3922"/>
                <a:alphaOff val="0"/>
                <a:shade val="75000"/>
                <a:satMod val="120000"/>
                <a:lumMod val="90000"/>
              </a:schemeClr>
            </a:gs>
          </a:gsLst>
          <a:lin ang="5400000" scaled="0"/>
        </a:gradFill>
        <a:ln>
          <a:noFill/>
        </a:ln>
        <a:effectLst>
          <a:outerShdw blurRad="50800" dist="25400" dir="5400000" rotWithShape="0">
            <a:srgbClr val="000000">
              <a:alpha val="28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1291CAD2-C524-4B60-88B7-FC94231EA7AF}">
      <dsp:nvSpPr>
        <dsp:cNvPr id="0" name=""/>
        <dsp:cNvSpPr/>
      </dsp:nvSpPr>
      <dsp:spPr>
        <a:xfrm>
          <a:off x="847639" y="475993"/>
          <a:ext cx="3179128" cy="3179128"/>
        </a:xfrm>
        <a:prstGeom prst="blockArc">
          <a:avLst>
            <a:gd name="adj1" fmla="val 16200000"/>
            <a:gd name="adj2" fmla="val 0"/>
            <a:gd name="adj3" fmla="val 4634"/>
          </a:avLst>
        </a:prstGeom>
        <a:gradFill rotWithShape="0">
          <a:gsLst>
            <a:gs pos="0">
              <a:schemeClr val="accent3">
                <a:hueOff val="0"/>
                <a:satOff val="0"/>
                <a:lumOff val="0"/>
                <a:alphaOff val="0"/>
              </a:schemeClr>
            </a:gs>
            <a:gs pos="100000">
              <a:schemeClr val="accent3">
                <a:hueOff val="0"/>
                <a:satOff val="0"/>
                <a:lumOff val="0"/>
                <a:alphaOff val="0"/>
                <a:shade val="75000"/>
                <a:satMod val="120000"/>
                <a:lumMod val="90000"/>
              </a:schemeClr>
            </a:gs>
          </a:gsLst>
          <a:lin ang="5400000" scaled="0"/>
        </a:gradFill>
        <a:ln>
          <a:noFill/>
        </a:ln>
        <a:effectLst>
          <a:outerShdw blurRad="50800" dist="25400" dir="5400000" rotWithShape="0">
            <a:srgbClr val="000000">
              <a:alpha val="28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sp>
    <dsp:sp modelId="{2778925B-38E2-45DB-A95E-BFA84465F7F6}">
      <dsp:nvSpPr>
        <dsp:cNvPr id="0" name=""/>
        <dsp:cNvSpPr/>
      </dsp:nvSpPr>
      <dsp:spPr>
        <a:xfrm>
          <a:off x="1706518" y="1334872"/>
          <a:ext cx="1461370" cy="1461370"/>
        </a:xfrm>
        <a:prstGeom prst="ellipse">
          <a:avLst/>
        </a:prstGeom>
        <a:blipFill rotWithShape="0">
          <a:blip xmlns:r="http://schemas.openxmlformats.org/officeDocument/2006/relationships" r:embed="rId1"/>
          <a:srcRect/>
          <a:stretch>
            <a:fillRect l="-5000" r="-5000"/>
          </a:stretch>
        </a:blipFill>
        <a:ln>
          <a:noFill/>
        </a:ln>
        <a:effectLst>
          <a:outerShdw blurRad="50800" dist="25400" dir="5400000" rotWithShape="0">
            <a:srgbClr val="000000">
              <a:alpha val="2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it-IT" sz="1200" kern="1200" dirty="0"/>
            <a:t>Sistema integrato di monitoraggio</a:t>
          </a:r>
        </a:p>
      </dsp:txBody>
      <dsp:txXfrm>
        <a:off x="1920531" y="1548885"/>
        <a:ext cx="1033344" cy="1033344"/>
      </dsp:txXfrm>
    </dsp:sp>
    <dsp:sp modelId="{7F0842F4-1FC7-4472-8EE7-B736B9680C00}">
      <dsp:nvSpPr>
        <dsp:cNvPr id="0" name=""/>
        <dsp:cNvSpPr/>
      </dsp:nvSpPr>
      <dsp:spPr>
        <a:xfrm>
          <a:off x="1925723" y="1340"/>
          <a:ext cx="1022959" cy="1022959"/>
        </a:xfrm>
        <a:prstGeom prst="ellipse">
          <a:avLst/>
        </a:prstGeom>
        <a:blipFill rotWithShape="0">
          <a:blip xmlns:r="http://schemas.openxmlformats.org/officeDocument/2006/relationships" r:embed="rId2"/>
          <a:srcRect/>
          <a:stretch>
            <a:fillRect t="-17000" b="-17000"/>
          </a:stretch>
        </a:blipFill>
        <a:ln>
          <a:noFill/>
        </a:ln>
        <a:effectLst>
          <a:outerShdw blurRad="50800" dist="25400" dir="5400000" rotWithShape="0">
            <a:srgbClr val="000000">
              <a:alpha val="2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it-IT" sz="900" kern="1200" dirty="0"/>
            <a:t>Strutturale</a:t>
          </a:r>
        </a:p>
      </dsp:txBody>
      <dsp:txXfrm>
        <a:off x="2075532" y="151149"/>
        <a:ext cx="723341" cy="723341"/>
      </dsp:txXfrm>
    </dsp:sp>
    <dsp:sp modelId="{8EE2E6CE-514F-48AE-BE19-666AB473C3E0}">
      <dsp:nvSpPr>
        <dsp:cNvPr id="0" name=""/>
        <dsp:cNvSpPr/>
      </dsp:nvSpPr>
      <dsp:spPr>
        <a:xfrm>
          <a:off x="3478461" y="1554078"/>
          <a:ext cx="1022959" cy="1022959"/>
        </a:xfrm>
        <a:prstGeom prst="ellipse">
          <a:avLst/>
        </a:prstGeom>
        <a:blipFill rotWithShape="0">
          <a:blip xmlns:r="http://schemas.openxmlformats.org/officeDocument/2006/relationships" r:embed="rId3"/>
          <a:srcRect/>
          <a:stretch>
            <a:fillRect t="-5000" b="-5000"/>
          </a:stretch>
        </a:blipFill>
        <a:ln>
          <a:noFill/>
        </a:ln>
        <a:effectLst>
          <a:outerShdw blurRad="50800" dist="25400" dir="5400000" rotWithShape="0">
            <a:srgbClr val="000000">
              <a:alpha val="2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it-IT" sz="900" kern="1200" dirty="0"/>
            <a:t>Inventory</a:t>
          </a:r>
        </a:p>
      </dsp:txBody>
      <dsp:txXfrm>
        <a:off x="3628270" y="1703887"/>
        <a:ext cx="723341" cy="723341"/>
      </dsp:txXfrm>
    </dsp:sp>
    <dsp:sp modelId="{605C7922-E8F9-4CDC-8279-F992556EE7CF}">
      <dsp:nvSpPr>
        <dsp:cNvPr id="0" name=""/>
        <dsp:cNvSpPr/>
      </dsp:nvSpPr>
      <dsp:spPr>
        <a:xfrm>
          <a:off x="1925723" y="3106816"/>
          <a:ext cx="1022959" cy="1022959"/>
        </a:xfrm>
        <a:prstGeom prst="ellipse">
          <a:avLst/>
        </a:prstGeom>
        <a:blipFill rotWithShape="0">
          <a:blip xmlns:r="http://schemas.openxmlformats.org/officeDocument/2006/relationships" r:embed="rId4"/>
          <a:srcRect/>
          <a:stretch>
            <a:fillRect l="-17000" r="-17000"/>
          </a:stretch>
        </a:blipFill>
        <a:ln>
          <a:noFill/>
        </a:ln>
        <a:effectLst>
          <a:outerShdw blurRad="50800" dist="25400" dir="5400000" rotWithShape="0">
            <a:srgbClr val="000000">
              <a:alpha val="2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it-IT" sz="900" kern="1200" dirty="0">
              <a:solidFill>
                <a:schemeClr val="bg1"/>
              </a:solidFill>
            </a:rPr>
            <a:t>Controllo funzionalità apparati</a:t>
          </a:r>
        </a:p>
      </dsp:txBody>
      <dsp:txXfrm>
        <a:off x="2075532" y="3256625"/>
        <a:ext cx="723341" cy="723341"/>
      </dsp:txXfrm>
    </dsp:sp>
    <dsp:sp modelId="{51D9915C-CE47-409E-A8A5-3C3AAE5C4100}">
      <dsp:nvSpPr>
        <dsp:cNvPr id="0" name=""/>
        <dsp:cNvSpPr/>
      </dsp:nvSpPr>
      <dsp:spPr>
        <a:xfrm>
          <a:off x="372986" y="1554078"/>
          <a:ext cx="1022959" cy="1022959"/>
        </a:xfrm>
        <a:prstGeom prst="ellipse">
          <a:avLst/>
        </a:prstGeom>
        <a:blipFill rotWithShape="0">
          <a:blip xmlns:r="http://schemas.openxmlformats.org/officeDocument/2006/relationships" r:embed="rId5"/>
          <a:srcRect/>
          <a:stretch>
            <a:fillRect l="-6000" r="-6000"/>
          </a:stretch>
        </a:blipFill>
        <a:ln>
          <a:noFill/>
        </a:ln>
        <a:effectLst>
          <a:outerShdw blurRad="50800" dist="25400" dir="5400000" rotWithShape="0">
            <a:srgbClr val="000000">
              <a:alpha val="2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it-IT" sz="900" kern="1200" dirty="0"/>
            <a:t>Controllo Accessi e Sicurezza</a:t>
          </a:r>
        </a:p>
      </dsp:txBody>
      <dsp:txXfrm>
        <a:off x="522795" y="1703887"/>
        <a:ext cx="723341" cy="723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250E18-3E74-4170-BE6D-173052D466CA}">
      <dsp:nvSpPr>
        <dsp:cNvPr id="0" name=""/>
        <dsp:cNvSpPr/>
      </dsp:nvSpPr>
      <dsp:spPr>
        <a:xfrm>
          <a:off x="5786533" y="484580"/>
          <a:ext cx="221167" cy="527783"/>
        </a:xfrm>
        <a:custGeom>
          <a:avLst/>
          <a:gdLst/>
          <a:ahLst/>
          <a:cxnLst/>
          <a:rect l="0" t="0" r="0" b="0"/>
          <a:pathLst>
            <a:path>
              <a:moveTo>
                <a:pt x="0" y="0"/>
              </a:moveTo>
              <a:lnTo>
                <a:pt x="0" y="527783"/>
              </a:lnTo>
              <a:lnTo>
                <a:pt x="221167" y="527783"/>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68DF8C9-DB6E-4C9F-8E9E-08CB40C396B4}">
      <dsp:nvSpPr>
        <dsp:cNvPr id="0" name=""/>
        <dsp:cNvSpPr/>
      </dsp:nvSpPr>
      <dsp:spPr>
        <a:xfrm>
          <a:off x="5448635" y="484580"/>
          <a:ext cx="337898" cy="512198"/>
        </a:xfrm>
        <a:custGeom>
          <a:avLst/>
          <a:gdLst/>
          <a:ahLst/>
          <a:cxnLst/>
          <a:rect l="0" t="0" r="0" b="0"/>
          <a:pathLst>
            <a:path>
              <a:moveTo>
                <a:pt x="337898" y="0"/>
              </a:moveTo>
              <a:lnTo>
                <a:pt x="337898" y="512198"/>
              </a:lnTo>
              <a:lnTo>
                <a:pt x="0" y="512198"/>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7A91B-402C-4FC1-9DC2-A133F4A09633}">
      <dsp:nvSpPr>
        <dsp:cNvPr id="0" name=""/>
        <dsp:cNvSpPr/>
      </dsp:nvSpPr>
      <dsp:spPr>
        <a:xfrm>
          <a:off x="9573811" y="2803542"/>
          <a:ext cx="91440" cy="278178"/>
        </a:xfrm>
        <a:custGeom>
          <a:avLst/>
          <a:gdLst/>
          <a:ahLst/>
          <a:cxnLst/>
          <a:rect l="0" t="0" r="0" b="0"/>
          <a:pathLst>
            <a:path>
              <a:moveTo>
                <a:pt x="45720" y="0"/>
              </a:moveTo>
              <a:lnTo>
                <a:pt x="4572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311FCD-C240-484D-93A1-B360BAD0C88A}">
      <dsp:nvSpPr>
        <dsp:cNvPr id="0" name=""/>
        <dsp:cNvSpPr/>
      </dsp:nvSpPr>
      <dsp:spPr>
        <a:xfrm>
          <a:off x="8995743" y="2043901"/>
          <a:ext cx="623787" cy="278178"/>
        </a:xfrm>
        <a:custGeom>
          <a:avLst/>
          <a:gdLst/>
          <a:ahLst/>
          <a:cxnLst/>
          <a:rect l="0" t="0" r="0" b="0"/>
          <a:pathLst>
            <a:path>
              <a:moveTo>
                <a:pt x="0" y="0"/>
              </a:moveTo>
              <a:lnTo>
                <a:pt x="0" y="165837"/>
              </a:lnTo>
              <a:lnTo>
                <a:pt x="623787" y="165837"/>
              </a:lnTo>
              <a:lnTo>
                <a:pt x="623787"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ED01D9-3984-4597-A4B4-0D9555275E9A}">
      <dsp:nvSpPr>
        <dsp:cNvPr id="0" name=""/>
        <dsp:cNvSpPr/>
      </dsp:nvSpPr>
      <dsp:spPr>
        <a:xfrm>
          <a:off x="8371955" y="2043901"/>
          <a:ext cx="623787" cy="278178"/>
        </a:xfrm>
        <a:custGeom>
          <a:avLst/>
          <a:gdLst/>
          <a:ahLst/>
          <a:cxnLst/>
          <a:rect l="0" t="0" r="0" b="0"/>
          <a:pathLst>
            <a:path>
              <a:moveTo>
                <a:pt x="623787" y="0"/>
              </a:moveTo>
              <a:lnTo>
                <a:pt x="623787" y="165837"/>
              </a:lnTo>
              <a:lnTo>
                <a:pt x="0" y="165837"/>
              </a:lnTo>
              <a:lnTo>
                <a:pt x="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34034B-7BE9-42E3-B1C7-23AA08110536}">
      <dsp:nvSpPr>
        <dsp:cNvPr id="0" name=""/>
        <dsp:cNvSpPr/>
      </dsp:nvSpPr>
      <dsp:spPr>
        <a:xfrm>
          <a:off x="5786533" y="484580"/>
          <a:ext cx="3209210" cy="1077858"/>
        </a:xfrm>
        <a:custGeom>
          <a:avLst/>
          <a:gdLst/>
          <a:ahLst/>
          <a:cxnLst/>
          <a:rect l="0" t="0" r="0" b="0"/>
          <a:pathLst>
            <a:path>
              <a:moveTo>
                <a:pt x="0" y="0"/>
              </a:moveTo>
              <a:lnTo>
                <a:pt x="0" y="965517"/>
              </a:lnTo>
              <a:lnTo>
                <a:pt x="3209210" y="965517"/>
              </a:lnTo>
              <a:lnTo>
                <a:pt x="3209210" y="1077858"/>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2F84088-8337-490D-8805-8F59AD49A07A}">
      <dsp:nvSpPr>
        <dsp:cNvPr id="0" name=""/>
        <dsp:cNvSpPr/>
      </dsp:nvSpPr>
      <dsp:spPr>
        <a:xfrm>
          <a:off x="7078659" y="4322824"/>
          <a:ext cx="91440" cy="278178"/>
        </a:xfrm>
        <a:custGeom>
          <a:avLst/>
          <a:gdLst/>
          <a:ahLst/>
          <a:cxnLst/>
          <a:rect l="0" t="0" r="0" b="0"/>
          <a:pathLst>
            <a:path>
              <a:moveTo>
                <a:pt x="45720" y="0"/>
              </a:moveTo>
              <a:lnTo>
                <a:pt x="4572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B8C505-C617-4E8B-A212-FCD08658773A}">
      <dsp:nvSpPr>
        <dsp:cNvPr id="0" name=""/>
        <dsp:cNvSpPr/>
      </dsp:nvSpPr>
      <dsp:spPr>
        <a:xfrm>
          <a:off x="7078659" y="3563183"/>
          <a:ext cx="91440" cy="278178"/>
        </a:xfrm>
        <a:custGeom>
          <a:avLst/>
          <a:gdLst/>
          <a:ahLst/>
          <a:cxnLst/>
          <a:rect l="0" t="0" r="0" b="0"/>
          <a:pathLst>
            <a:path>
              <a:moveTo>
                <a:pt x="45720" y="0"/>
              </a:moveTo>
              <a:lnTo>
                <a:pt x="4572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9547A49-C795-4943-B52A-C5240092CC4B}">
      <dsp:nvSpPr>
        <dsp:cNvPr id="0" name=""/>
        <dsp:cNvSpPr/>
      </dsp:nvSpPr>
      <dsp:spPr>
        <a:xfrm>
          <a:off x="7078659" y="2803542"/>
          <a:ext cx="91440" cy="278178"/>
        </a:xfrm>
        <a:custGeom>
          <a:avLst/>
          <a:gdLst/>
          <a:ahLst/>
          <a:cxnLst/>
          <a:rect l="0" t="0" r="0" b="0"/>
          <a:pathLst>
            <a:path>
              <a:moveTo>
                <a:pt x="45720" y="0"/>
              </a:moveTo>
              <a:lnTo>
                <a:pt x="4572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4F9C2AE-068C-4EAA-90D7-D1E981470F46}">
      <dsp:nvSpPr>
        <dsp:cNvPr id="0" name=""/>
        <dsp:cNvSpPr/>
      </dsp:nvSpPr>
      <dsp:spPr>
        <a:xfrm>
          <a:off x="5855699" y="2043901"/>
          <a:ext cx="1268680" cy="278178"/>
        </a:xfrm>
        <a:custGeom>
          <a:avLst/>
          <a:gdLst/>
          <a:ahLst/>
          <a:cxnLst/>
          <a:rect l="0" t="0" r="0" b="0"/>
          <a:pathLst>
            <a:path>
              <a:moveTo>
                <a:pt x="0" y="0"/>
              </a:moveTo>
              <a:lnTo>
                <a:pt x="0" y="165837"/>
              </a:lnTo>
              <a:lnTo>
                <a:pt x="1268680" y="165837"/>
              </a:lnTo>
              <a:lnTo>
                <a:pt x="126868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DF5BD8-D783-41B6-A6EF-389981DE6BE5}">
      <dsp:nvSpPr>
        <dsp:cNvPr id="0" name=""/>
        <dsp:cNvSpPr/>
      </dsp:nvSpPr>
      <dsp:spPr>
        <a:xfrm>
          <a:off x="5797635" y="2803542"/>
          <a:ext cx="91440" cy="267027"/>
        </a:xfrm>
        <a:custGeom>
          <a:avLst/>
          <a:gdLst/>
          <a:ahLst/>
          <a:cxnLst/>
          <a:rect l="0" t="0" r="0" b="0"/>
          <a:pathLst>
            <a:path>
              <a:moveTo>
                <a:pt x="58064" y="0"/>
              </a:moveTo>
              <a:lnTo>
                <a:pt x="58064" y="154686"/>
              </a:lnTo>
              <a:lnTo>
                <a:pt x="45720" y="154686"/>
              </a:lnTo>
              <a:lnTo>
                <a:pt x="45720" y="267027"/>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214783-DA49-43C4-98FC-BE8519E18634}">
      <dsp:nvSpPr>
        <dsp:cNvPr id="0" name=""/>
        <dsp:cNvSpPr/>
      </dsp:nvSpPr>
      <dsp:spPr>
        <a:xfrm>
          <a:off x="5809979" y="2043901"/>
          <a:ext cx="91440" cy="278178"/>
        </a:xfrm>
        <a:custGeom>
          <a:avLst/>
          <a:gdLst/>
          <a:ahLst/>
          <a:cxnLst/>
          <a:rect l="0" t="0" r="0" b="0"/>
          <a:pathLst>
            <a:path>
              <a:moveTo>
                <a:pt x="45720" y="0"/>
              </a:moveTo>
              <a:lnTo>
                <a:pt x="4572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516498B-07E6-4F07-B0D2-77AD3363B993}">
      <dsp:nvSpPr>
        <dsp:cNvPr id="0" name=""/>
        <dsp:cNvSpPr/>
      </dsp:nvSpPr>
      <dsp:spPr>
        <a:xfrm>
          <a:off x="4541299" y="4322824"/>
          <a:ext cx="91440" cy="278178"/>
        </a:xfrm>
        <a:custGeom>
          <a:avLst/>
          <a:gdLst/>
          <a:ahLst/>
          <a:cxnLst/>
          <a:rect l="0" t="0" r="0" b="0"/>
          <a:pathLst>
            <a:path>
              <a:moveTo>
                <a:pt x="45720" y="0"/>
              </a:moveTo>
              <a:lnTo>
                <a:pt x="4572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E4DE14-CB58-48F1-9675-02E7A34F455B}">
      <dsp:nvSpPr>
        <dsp:cNvPr id="0" name=""/>
        <dsp:cNvSpPr/>
      </dsp:nvSpPr>
      <dsp:spPr>
        <a:xfrm>
          <a:off x="4541299" y="3563183"/>
          <a:ext cx="91440" cy="278178"/>
        </a:xfrm>
        <a:custGeom>
          <a:avLst/>
          <a:gdLst/>
          <a:ahLst/>
          <a:cxnLst/>
          <a:rect l="0" t="0" r="0" b="0"/>
          <a:pathLst>
            <a:path>
              <a:moveTo>
                <a:pt x="45720" y="0"/>
              </a:moveTo>
              <a:lnTo>
                <a:pt x="4572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8425662-CF17-4A65-91C2-8AD5B1F02EAF}">
      <dsp:nvSpPr>
        <dsp:cNvPr id="0" name=""/>
        <dsp:cNvSpPr/>
      </dsp:nvSpPr>
      <dsp:spPr>
        <a:xfrm>
          <a:off x="4541299" y="2803542"/>
          <a:ext cx="91440" cy="278178"/>
        </a:xfrm>
        <a:custGeom>
          <a:avLst/>
          <a:gdLst/>
          <a:ahLst/>
          <a:cxnLst/>
          <a:rect l="0" t="0" r="0" b="0"/>
          <a:pathLst>
            <a:path>
              <a:moveTo>
                <a:pt x="45720" y="0"/>
              </a:moveTo>
              <a:lnTo>
                <a:pt x="4572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2F1BA54-38BF-441C-9B36-26F9122C47C6}">
      <dsp:nvSpPr>
        <dsp:cNvPr id="0" name=""/>
        <dsp:cNvSpPr/>
      </dsp:nvSpPr>
      <dsp:spPr>
        <a:xfrm>
          <a:off x="4587019" y="2043901"/>
          <a:ext cx="1268680" cy="278178"/>
        </a:xfrm>
        <a:custGeom>
          <a:avLst/>
          <a:gdLst/>
          <a:ahLst/>
          <a:cxnLst/>
          <a:rect l="0" t="0" r="0" b="0"/>
          <a:pathLst>
            <a:path>
              <a:moveTo>
                <a:pt x="1268680" y="0"/>
              </a:moveTo>
              <a:lnTo>
                <a:pt x="1268680" y="165837"/>
              </a:lnTo>
              <a:lnTo>
                <a:pt x="0" y="165837"/>
              </a:lnTo>
              <a:lnTo>
                <a:pt x="0" y="27817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771289E-8A99-4EC3-B136-5FDB658202F2}">
      <dsp:nvSpPr>
        <dsp:cNvPr id="0" name=""/>
        <dsp:cNvSpPr/>
      </dsp:nvSpPr>
      <dsp:spPr>
        <a:xfrm>
          <a:off x="5740813" y="484580"/>
          <a:ext cx="91440" cy="1077858"/>
        </a:xfrm>
        <a:custGeom>
          <a:avLst/>
          <a:gdLst/>
          <a:ahLst/>
          <a:cxnLst/>
          <a:rect l="0" t="0" r="0" b="0"/>
          <a:pathLst>
            <a:path>
              <a:moveTo>
                <a:pt x="45720" y="0"/>
              </a:moveTo>
              <a:lnTo>
                <a:pt x="45720" y="965517"/>
              </a:lnTo>
              <a:lnTo>
                <a:pt x="114886" y="965517"/>
              </a:lnTo>
              <a:lnTo>
                <a:pt x="114886" y="1077858"/>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396C68-C4EC-4290-B104-7CB18A041E19}">
      <dsp:nvSpPr>
        <dsp:cNvPr id="0" name=""/>
        <dsp:cNvSpPr/>
      </dsp:nvSpPr>
      <dsp:spPr>
        <a:xfrm>
          <a:off x="2762150" y="2027522"/>
          <a:ext cx="600996" cy="286368"/>
        </a:xfrm>
        <a:custGeom>
          <a:avLst/>
          <a:gdLst/>
          <a:ahLst/>
          <a:cxnLst/>
          <a:rect l="0" t="0" r="0" b="0"/>
          <a:pathLst>
            <a:path>
              <a:moveTo>
                <a:pt x="0" y="0"/>
              </a:moveTo>
              <a:lnTo>
                <a:pt x="0" y="174026"/>
              </a:lnTo>
              <a:lnTo>
                <a:pt x="600996" y="174026"/>
              </a:lnTo>
              <a:lnTo>
                <a:pt x="600996" y="28636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5CA07C-FCC9-45F4-B624-02FE1C8AB1C1}">
      <dsp:nvSpPr>
        <dsp:cNvPr id="0" name=""/>
        <dsp:cNvSpPr/>
      </dsp:nvSpPr>
      <dsp:spPr>
        <a:xfrm>
          <a:off x="2091867" y="2027522"/>
          <a:ext cx="670283" cy="286368"/>
        </a:xfrm>
        <a:custGeom>
          <a:avLst/>
          <a:gdLst/>
          <a:ahLst/>
          <a:cxnLst/>
          <a:rect l="0" t="0" r="0" b="0"/>
          <a:pathLst>
            <a:path>
              <a:moveTo>
                <a:pt x="670283" y="0"/>
              </a:moveTo>
              <a:lnTo>
                <a:pt x="670283" y="174026"/>
              </a:lnTo>
              <a:lnTo>
                <a:pt x="0" y="174026"/>
              </a:lnTo>
              <a:lnTo>
                <a:pt x="0" y="286368"/>
              </a:lnTo>
            </a:path>
          </a:pathLst>
        </a:custGeom>
        <a:noFill/>
        <a:ln w="15875"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B5A9775-30E0-406F-8417-83EC714EB92D}">
      <dsp:nvSpPr>
        <dsp:cNvPr id="0" name=""/>
        <dsp:cNvSpPr/>
      </dsp:nvSpPr>
      <dsp:spPr>
        <a:xfrm>
          <a:off x="2762150" y="484580"/>
          <a:ext cx="3024382" cy="1077858"/>
        </a:xfrm>
        <a:custGeom>
          <a:avLst/>
          <a:gdLst/>
          <a:ahLst/>
          <a:cxnLst/>
          <a:rect l="0" t="0" r="0" b="0"/>
          <a:pathLst>
            <a:path>
              <a:moveTo>
                <a:pt x="3024382" y="0"/>
              </a:moveTo>
              <a:lnTo>
                <a:pt x="3024382" y="965517"/>
              </a:lnTo>
              <a:lnTo>
                <a:pt x="0" y="965517"/>
              </a:lnTo>
              <a:lnTo>
                <a:pt x="0" y="1077858"/>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5BFE905-0A8F-46FE-8279-75ED041B0C58}">
      <dsp:nvSpPr>
        <dsp:cNvPr id="0" name=""/>
        <dsp:cNvSpPr/>
      </dsp:nvSpPr>
      <dsp:spPr>
        <a:xfrm>
          <a:off x="5321582" y="3117"/>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67940" numCol="1" spcCol="1270" anchor="ctr" anchorCtr="0">
          <a:noAutofit/>
        </a:bodyPr>
        <a:lstStyle/>
        <a:p>
          <a:pPr marL="0" lvl="0" indent="0" algn="ctr" defTabSz="577850">
            <a:lnSpc>
              <a:spcPct val="90000"/>
            </a:lnSpc>
            <a:spcBef>
              <a:spcPct val="0"/>
            </a:spcBef>
            <a:spcAft>
              <a:spcPct val="35000"/>
            </a:spcAft>
            <a:buNone/>
          </a:pPr>
          <a:r>
            <a:rPr lang="it-IT" sz="1300" b="1" kern="1200" dirty="0"/>
            <a:t>Direzione </a:t>
          </a:r>
        </a:p>
      </dsp:txBody>
      <dsp:txXfrm>
        <a:off x="5321582" y="3117"/>
        <a:ext cx="929903" cy="481462"/>
      </dsp:txXfrm>
    </dsp:sp>
    <dsp:sp modelId="{2F4D1F15-2D40-40A7-A03C-0E4764E18F02}">
      <dsp:nvSpPr>
        <dsp:cNvPr id="0" name=""/>
        <dsp:cNvSpPr/>
      </dsp:nvSpPr>
      <dsp:spPr>
        <a:xfrm>
          <a:off x="5507562" y="337549"/>
          <a:ext cx="836912" cy="240566"/>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7620" rIns="30480" bIns="7620" numCol="1" spcCol="1270" anchor="ctr" anchorCtr="0">
          <a:noAutofit/>
        </a:bodyPr>
        <a:lstStyle/>
        <a:p>
          <a:pPr marL="0" lvl="0" indent="0" algn="ctr" defTabSz="533400">
            <a:lnSpc>
              <a:spcPct val="90000"/>
            </a:lnSpc>
            <a:spcBef>
              <a:spcPct val="0"/>
            </a:spcBef>
            <a:spcAft>
              <a:spcPct val="35000"/>
            </a:spcAft>
            <a:buNone/>
          </a:pPr>
          <a:r>
            <a:rPr lang="it-IT" sz="1200" kern="1200" dirty="0"/>
            <a:t>G. SISTO</a:t>
          </a:r>
        </a:p>
      </dsp:txBody>
      <dsp:txXfrm>
        <a:off x="5507562" y="337549"/>
        <a:ext cx="836912" cy="240566"/>
      </dsp:txXfrm>
    </dsp:sp>
    <dsp:sp modelId="{45C03B6D-79C5-4E5E-9A4C-9101C36D297B}">
      <dsp:nvSpPr>
        <dsp:cNvPr id="0" name=""/>
        <dsp:cNvSpPr/>
      </dsp:nvSpPr>
      <dsp:spPr>
        <a:xfrm>
          <a:off x="2112371" y="1562438"/>
          <a:ext cx="1299558" cy="465083"/>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b="1" kern="1200" dirty="0"/>
            <a:t>Rental  &amp; Permit Management</a:t>
          </a:r>
        </a:p>
      </dsp:txBody>
      <dsp:txXfrm>
        <a:off x="2112371" y="1562438"/>
        <a:ext cx="1299558" cy="465083"/>
      </dsp:txXfrm>
    </dsp:sp>
    <dsp:sp modelId="{4DD0CFEF-6542-428E-8978-F4DFA45CA25C}">
      <dsp:nvSpPr>
        <dsp:cNvPr id="0" name=""/>
        <dsp:cNvSpPr/>
      </dsp:nvSpPr>
      <dsp:spPr>
        <a:xfrm>
          <a:off x="2483179" y="1928720"/>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ctr" defTabSz="444500">
            <a:lnSpc>
              <a:spcPct val="90000"/>
            </a:lnSpc>
            <a:spcBef>
              <a:spcPct val="0"/>
            </a:spcBef>
            <a:spcAft>
              <a:spcPct val="35000"/>
            </a:spcAft>
            <a:buNone/>
          </a:pPr>
          <a:r>
            <a:rPr lang="it-IT" sz="1000" kern="1200" dirty="0"/>
            <a:t>F. PISCOPO</a:t>
          </a:r>
        </a:p>
      </dsp:txBody>
      <dsp:txXfrm>
        <a:off x="2483179" y="1928720"/>
        <a:ext cx="836912" cy="160487"/>
      </dsp:txXfrm>
    </dsp:sp>
    <dsp:sp modelId="{94F53D26-B291-46EE-8DC4-0652409D9E52}">
      <dsp:nvSpPr>
        <dsp:cNvPr id="0" name=""/>
        <dsp:cNvSpPr/>
      </dsp:nvSpPr>
      <dsp:spPr>
        <a:xfrm>
          <a:off x="1626916" y="2313890"/>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Site  </a:t>
          </a:r>
          <a:r>
            <a:rPr lang="it-IT" sz="1000" kern="1200" dirty="0" err="1"/>
            <a:t>Acquisition</a:t>
          </a:r>
          <a:endParaRPr lang="it-IT" sz="1000" kern="1200" dirty="0"/>
        </a:p>
      </dsp:txBody>
      <dsp:txXfrm>
        <a:off x="1626916" y="2313890"/>
        <a:ext cx="929903" cy="481462"/>
      </dsp:txXfrm>
    </dsp:sp>
    <dsp:sp modelId="{E4928FC6-C422-462A-A15D-6A5BA36F869E}">
      <dsp:nvSpPr>
        <dsp:cNvPr id="0" name=""/>
        <dsp:cNvSpPr/>
      </dsp:nvSpPr>
      <dsp:spPr>
        <a:xfrm>
          <a:off x="0" y="4959015"/>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59015"/>
        <a:ext cx="836912" cy="160487"/>
      </dsp:txXfrm>
    </dsp:sp>
    <dsp:sp modelId="{42E24CE0-3149-4D31-951B-4C616C1DD776}">
      <dsp:nvSpPr>
        <dsp:cNvPr id="0" name=""/>
        <dsp:cNvSpPr/>
      </dsp:nvSpPr>
      <dsp:spPr>
        <a:xfrm>
          <a:off x="2898195" y="2313890"/>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Permit</a:t>
          </a:r>
        </a:p>
      </dsp:txBody>
      <dsp:txXfrm>
        <a:off x="2898195" y="2313890"/>
        <a:ext cx="929903" cy="481462"/>
      </dsp:txXfrm>
    </dsp:sp>
    <dsp:sp modelId="{43D03D4E-B4FF-4AE2-9B73-D02FF2553327}">
      <dsp:nvSpPr>
        <dsp:cNvPr id="0" name=""/>
        <dsp:cNvSpPr/>
      </dsp:nvSpPr>
      <dsp:spPr>
        <a:xfrm>
          <a:off x="0" y="4959015"/>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59015"/>
        <a:ext cx="836912" cy="160487"/>
      </dsp:txXfrm>
    </dsp:sp>
    <dsp:sp modelId="{B26FBE08-B4D0-4872-928B-EDFF04BF89DA}">
      <dsp:nvSpPr>
        <dsp:cNvPr id="0" name=""/>
        <dsp:cNvSpPr/>
      </dsp:nvSpPr>
      <dsp:spPr>
        <a:xfrm>
          <a:off x="5390748" y="1562438"/>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b="1" kern="1200" dirty="0"/>
            <a:t>Infrastructural Engineering</a:t>
          </a:r>
        </a:p>
      </dsp:txBody>
      <dsp:txXfrm>
        <a:off x="5390748" y="1562438"/>
        <a:ext cx="929903" cy="481462"/>
      </dsp:txXfrm>
    </dsp:sp>
    <dsp:sp modelId="{9971DC06-6B7F-4AED-886F-22C56972055B}">
      <dsp:nvSpPr>
        <dsp:cNvPr id="0" name=""/>
        <dsp:cNvSpPr/>
      </dsp:nvSpPr>
      <dsp:spPr>
        <a:xfrm>
          <a:off x="5576728" y="1936909"/>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ctr" defTabSz="444500">
            <a:lnSpc>
              <a:spcPct val="90000"/>
            </a:lnSpc>
            <a:spcBef>
              <a:spcPct val="0"/>
            </a:spcBef>
            <a:spcAft>
              <a:spcPct val="35000"/>
            </a:spcAft>
            <a:buNone/>
          </a:pPr>
          <a:r>
            <a:rPr lang="it-IT" sz="1000" b="0" kern="1200" dirty="0"/>
            <a:t>P. BIANCO</a:t>
          </a:r>
        </a:p>
      </dsp:txBody>
      <dsp:txXfrm>
        <a:off x="5576728" y="1936909"/>
        <a:ext cx="836912" cy="160487"/>
      </dsp:txXfrm>
    </dsp:sp>
    <dsp:sp modelId="{9DC59692-3CD2-41E6-9A67-6B8236CC3BAA}">
      <dsp:nvSpPr>
        <dsp:cNvPr id="0" name=""/>
        <dsp:cNvSpPr/>
      </dsp:nvSpPr>
      <dsp:spPr>
        <a:xfrm>
          <a:off x="4122068" y="2322079"/>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Radio Mobile</a:t>
          </a:r>
        </a:p>
      </dsp:txBody>
      <dsp:txXfrm>
        <a:off x="4122068" y="2322079"/>
        <a:ext cx="929903" cy="481462"/>
      </dsp:txXfrm>
    </dsp:sp>
    <dsp:sp modelId="{C9459DC3-30C0-4FBA-8941-19544049D729}">
      <dsp:nvSpPr>
        <dsp:cNvPr id="0" name=""/>
        <dsp:cNvSpPr/>
      </dsp:nvSpPr>
      <dsp:spPr>
        <a:xfrm>
          <a:off x="3680" y="4978591"/>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3680" y="4978591"/>
        <a:ext cx="836912" cy="160487"/>
      </dsp:txXfrm>
    </dsp:sp>
    <dsp:sp modelId="{53C536CA-EAFC-46A2-85A8-9F2F0D2E6766}">
      <dsp:nvSpPr>
        <dsp:cNvPr id="0" name=""/>
        <dsp:cNvSpPr/>
      </dsp:nvSpPr>
      <dsp:spPr>
        <a:xfrm>
          <a:off x="4122068" y="3081720"/>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Progettisti Strutturisti</a:t>
          </a:r>
        </a:p>
      </dsp:txBody>
      <dsp:txXfrm>
        <a:off x="4122068" y="3081720"/>
        <a:ext cx="929903" cy="481462"/>
      </dsp:txXfrm>
    </dsp:sp>
    <dsp:sp modelId="{4532F508-F396-4B6B-87AA-F9012BD8194F}">
      <dsp:nvSpPr>
        <dsp:cNvPr id="0" name=""/>
        <dsp:cNvSpPr/>
      </dsp:nvSpPr>
      <dsp:spPr>
        <a:xfrm>
          <a:off x="48279" y="4978591"/>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48279" y="4978591"/>
        <a:ext cx="836912" cy="160487"/>
      </dsp:txXfrm>
    </dsp:sp>
    <dsp:sp modelId="{0E06F33E-ACEF-4F6C-AEF3-BAC8DFD8E0E5}">
      <dsp:nvSpPr>
        <dsp:cNvPr id="0" name=""/>
        <dsp:cNvSpPr/>
      </dsp:nvSpPr>
      <dsp:spPr>
        <a:xfrm>
          <a:off x="4122068" y="3841361"/>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Progettisti architettonici</a:t>
          </a:r>
        </a:p>
      </dsp:txBody>
      <dsp:txXfrm>
        <a:off x="4122068" y="3841361"/>
        <a:ext cx="929903" cy="481462"/>
      </dsp:txXfrm>
    </dsp:sp>
    <dsp:sp modelId="{A190C2D8-5254-40B5-AA72-8ABFFF8EEFEA}">
      <dsp:nvSpPr>
        <dsp:cNvPr id="0" name=""/>
        <dsp:cNvSpPr/>
      </dsp:nvSpPr>
      <dsp:spPr>
        <a:xfrm>
          <a:off x="37132" y="4978591"/>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37132" y="4978591"/>
        <a:ext cx="836912" cy="160487"/>
      </dsp:txXfrm>
    </dsp:sp>
    <dsp:sp modelId="{0CEE1D59-784E-4714-A29A-9774EB33FE3A}">
      <dsp:nvSpPr>
        <dsp:cNvPr id="0" name=""/>
        <dsp:cNvSpPr/>
      </dsp:nvSpPr>
      <dsp:spPr>
        <a:xfrm>
          <a:off x="4122068" y="4601002"/>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67940" numCol="1" spcCol="1270" anchor="ctr" anchorCtr="0">
          <a:noAutofit/>
        </a:bodyPr>
        <a:lstStyle/>
        <a:p>
          <a:pPr marL="0" lvl="0" indent="0" algn="ctr" defTabSz="355600">
            <a:lnSpc>
              <a:spcPct val="90000"/>
            </a:lnSpc>
            <a:spcBef>
              <a:spcPct val="0"/>
            </a:spcBef>
            <a:spcAft>
              <a:spcPct val="35000"/>
            </a:spcAft>
            <a:buNone/>
          </a:pPr>
          <a:r>
            <a:rPr lang="it-IT" sz="800" kern="1200" dirty="0"/>
            <a:t>Progettisti elettromagnetici</a:t>
          </a:r>
        </a:p>
      </dsp:txBody>
      <dsp:txXfrm>
        <a:off x="4122068" y="4601002"/>
        <a:ext cx="929903" cy="481462"/>
      </dsp:txXfrm>
    </dsp:sp>
    <dsp:sp modelId="{FDDB5BE8-3D01-4DD6-B09E-5BFC40F5D61F}">
      <dsp:nvSpPr>
        <dsp:cNvPr id="0" name=""/>
        <dsp:cNvSpPr/>
      </dsp:nvSpPr>
      <dsp:spPr>
        <a:xfrm>
          <a:off x="37132" y="4978591"/>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37132" y="4978591"/>
        <a:ext cx="836912" cy="160487"/>
      </dsp:txXfrm>
    </dsp:sp>
    <dsp:sp modelId="{98D1B7AD-3F35-4208-A34E-AE5CCEECDA6F}">
      <dsp:nvSpPr>
        <dsp:cNvPr id="0" name=""/>
        <dsp:cNvSpPr/>
      </dsp:nvSpPr>
      <dsp:spPr>
        <a:xfrm>
          <a:off x="5390748" y="2322079"/>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Next Generation Network</a:t>
          </a:r>
        </a:p>
      </dsp:txBody>
      <dsp:txXfrm>
        <a:off x="5390748" y="2322079"/>
        <a:ext cx="929903" cy="481462"/>
      </dsp:txXfrm>
    </dsp:sp>
    <dsp:sp modelId="{E3E3F6A4-A773-4E76-92EF-27DC7C4CE514}">
      <dsp:nvSpPr>
        <dsp:cNvPr id="0" name=""/>
        <dsp:cNvSpPr/>
      </dsp:nvSpPr>
      <dsp:spPr>
        <a:xfrm>
          <a:off x="0" y="4968657"/>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68657"/>
        <a:ext cx="836912" cy="160487"/>
      </dsp:txXfrm>
    </dsp:sp>
    <dsp:sp modelId="{DD3DB3E1-3BE2-49E7-A19F-ADFDF15D009D}">
      <dsp:nvSpPr>
        <dsp:cNvPr id="0" name=""/>
        <dsp:cNvSpPr/>
      </dsp:nvSpPr>
      <dsp:spPr>
        <a:xfrm>
          <a:off x="5336195" y="3070570"/>
          <a:ext cx="1014319" cy="602160"/>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Progettisti reti fibra ottica</a:t>
          </a:r>
        </a:p>
        <a:p>
          <a:pPr marL="0" lvl="0" indent="0" algn="ctr" defTabSz="444500">
            <a:lnSpc>
              <a:spcPct val="90000"/>
            </a:lnSpc>
            <a:spcBef>
              <a:spcPct val="0"/>
            </a:spcBef>
            <a:spcAft>
              <a:spcPct val="35000"/>
            </a:spcAft>
            <a:buNone/>
          </a:pPr>
          <a:r>
            <a:rPr lang="it-IT" sz="1000" kern="1200" dirty="0"/>
            <a:t>FTT-C, FTT-H</a:t>
          </a:r>
        </a:p>
      </dsp:txBody>
      <dsp:txXfrm>
        <a:off x="5336195" y="3070570"/>
        <a:ext cx="1014319" cy="602160"/>
      </dsp:txXfrm>
    </dsp:sp>
    <dsp:sp modelId="{72EC8D98-1376-426B-AFE6-3BB26011A281}">
      <dsp:nvSpPr>
        <dsp:cNvPr id="0" name=""/>
        <dsp:cNvSpPr/>
      </dsp:nvSpPr>
      <dsp:spPr>
        <a:xfrm>
          <a:off x="0" y="4978591"/>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78591"/>
        <a:ext cx="836912" cy="160487"/>
      </dsp:txXfrm>
    </dsp:sp>
    <dsp:sp modelId="{A053F8E4-7487-4FC6-96AA-3B20F5755230}">
      <dsp:nvSpPr>
        <dsp:cNvPr id="0" name=""/>
        <dsp:cNvSpPr/>
      </dsp:nvSpPr>
      <dsp:spPr>
        <a:xfrm>
          <a:off x="6659428" y="2322079"/>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Outsourcing Services</a:t>
          </a:r>
        </a:p>
      </dsp:txBody>
      <dsp:txXfrm>
        <a:off x="6659428" y="2322079"/>
        <a:ext cx="929903" cy="481462"/>
      </dsp:txXfrm>
    </dsp:sp>
    <dsp:sp modelId="{1A96963B-E9AA-48E8-AB05-0377F9F19EC8}">
      <dsp:nvSpPr>
        <dsp:cNvPr id="0" name=""/>
        <dsp:cNvSpPr/>
      </dsp:nvSpPr>
      <dsp:spPr>
        <a:xfrm>
          <a:off x="0" y="4967205"/>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67205"/>
        <a:ext cx="836912" cy="160487"/>
      </dsp:txXfrm>
    </dsp:sp>
    <dsp:sp modelId="{E481F3C1-F93C-42A6-85AD-AB7BB917D0D9}">
      <dsp:nvSpPr>
        <dsp:cNvPr id="0" name=""/>
        <dsp:cNvSpPr/>
      </dsp:nvSpPr>
      <dsp:spPr>
        <a:xfrm>
          <a:off x="6659428" y="3081720"/>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Network </a:t>
          </a:r>
          <a:r>
            <a:rPr lang="it-IT" sz="1000" kern="1200" dirty="0" err="1"/>
            <a:t>Engineers</a:t>
          </a:r>
          <a:endParaRPr lang="it-IT" sz="1000" kern="1200" dirty="0"/>
        </a:p>
      </dsp:txBody>
      <dsp:txXfrm>
        <a:off x="6659428" y="3081720"/>
        <a:ext cx="929903" cy="481462"/>
      </dsp:txXfrm>
    </dsp:sp>
    <dsp:sp modelId="{02C5BC15-072A-4520-8899-696421A12CFD}">
      <dsp:nvSpPr>
        <dsp:cNvPr id="0" name=""/>
        <dsp:cNvSpPr/>
      </dsp:nvSpPr>
      <dsp:spPr>
        <a:xfrm>
          <a:off x="0" y="4967204"/>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67204"/>
        <a:ext cx="836912" cy="160487"/>
      </dsp:txXfrm>
    </dsp:sp>
    <dsp:sp modelId="{C5ACDC8B-238F-4362-B3DD-49B48D1ED183}">
      <dsp:nvSpPr>
        <dsp:cNvPr id="0" name=""/>
        <dsp:cNvSpPr/>
      </dsp:nvSpPr>
      <dsp:spPr>
        <a:xfrm>
          <a:off x="6659428" y="3841361"/>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67940" numCol="1" spcCol="1270" anchor="ctr" anchorCtr="0">
          <a:noAutofit/>
        </a:bodyPr>
        <a:lstStyle/>
        <a:p>
          <a:pPr marL="0" lvl="0" indent="0" algn="ctr" defTabSz="400050">
            <a:lnSpc>
              <a:spcPct val="90000"/>
            </a:lnSpc>
            <a:spcBef>
              <a:spcPct val="0"/>
            </a:spcBef>
            <a:spcAft>
              <a:spcPct val="35000"/>
            </a:spcAft>
            <a:buNone/>
          </a:pPr>
          <a:r>
            <a:rPr lang="it-IT" sz="900" kern="1200" dirty="0"/>
            <a:t>Permit &amp; Network </a:t>
          </a:r>
          <a:r>
            <a:rPr lang="it-IT" sz="900" kern="1200" dirty="0" err="1"/>
            <a:t>Implementation</a:t>
          </a:r>
          <a:endParaRPr lang="it-IT" sz="900" kern="1200" dirty="0"/>
        </a:p>
      </dsp:txBody>
      <dsp:txXfrm>
        <a:off x="6659428" y="3841361"/>
        <a:ext cx="929903" cy="481462"/>
      </dsp:txXfrm>
    </dsp:sp>
    <dsp:sp modelId="{124AAB33-88BA-42C1-9F04-D62F9CFBF867}">
      <dsp:nvSpPr>
        <dsp:cNvPr id="0" name=""/>
        <dsp:cNvSpPr/>
      </dsp:nvSpPr>
      <dsp:spPr>
        <a:xfrm>
          <a:off x="0" y="4967205"/>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67205"/>
        <a:ext cx="836912" cy="160487"/>
      </dsp:txXfrm>
    </dsp:sp>
    <dsp:sp modelId="{AFBAB077-BBD5-4F23-9D95-CF7546880932}">
      <dsp:nvSpPr>
        <dsp:cNvPr id="0" name=""/>
        <dsp:cNvSpPr/>
      </dsp:nvSpPr>
      <dsp:spPr>
        <a:xfrm>
          <a:off x="6659428" y="4601002"/>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Site </a:t>
          </a:r>
          <a:r>
            <a:rPr lang="it-IT" sz="1000" kern="1200" dirty="0" err="1"/>
            <a:t>Engineers</a:t>
          </a:r>
          <a:endParaRPr lang="it-IT" sz="1000" kern="1200" dirty="0"/>
        </a:p>
      </dsp:txBody>
      <dsp:txXfrm>
        <a:off x="6659428" y="4601002"/>
        <a:ext cx="929903" cy="481462"/>
      </dsp:txXfrm>
    </dsp:sp>
    <dsp:sp modelId="{1F8C2D7E-C71B-492D-8CE6-1C595E4BAFF4}">
      <dsp:nvSpPr>
        <dsp:cNvPr id="0" name=""/>
        <dsp:cNvSpPr/>
      </dsp:nvSpPr>
      <dsp:spPr>
        <a:xfrm>
          <a:off x="0" y="4967203"/>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67203"/>
        <a:ext cx="836912" cy="160487"/>
      </dsp:txXfrm>
    </dsp:sp>
    <dsp:sp modelId="{38BFDB63-F084-481F-BE27-752211D82A5E}">
      <dsp:nvSpPr>
        <dsp:cNvPr id="0" name=""/>
        <dsp:cNvSpPr/>
      </dsp:nvSpPr>
      <dsp:spPr>
        <a:xfrm>
          <a:off x="8530792" y="1562438"/>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67940" numCol="1" spcCol="1270" anchor="ctr" anchorCtr="0">
          <a:noAutofit/>
        </a:bodyPr>
        <a:lstStyle/>
        <a:p>
          <a:pPr marL="0" lvl="0" indent="0" algn="ctr" defTabSz="355600">
            <a:lnSpc>
              <a:spcPct val="90000"/>
            </a:lnSpc>
            <a:spcBef>
              <a:spcPct val="0"/>
            </a:spcBef>
            <a:spcAft>
              <a:spcPct val="35000"/>
            </a:spcAft>
            <a:buNone/>
          </a:pPr>
          <a:r>
            <a:rPr lang="it-IT" sz="800" b="1" kern="1200" dirty="0"/>
            <a:t>I&amp;C  </a:t>
          </a:r>
        </a:p>
        <a:p>
          <a:pPr marL="0" lvl="0" indent="0" algn="ctr" defTabSz="355600">
            <a:lnSpc>
              <a:spcPct val="90000"/>
            </a:lnSpc>
            <a:spcBef>
              <a:spcPct val="0"/>
            </a:spcBef>
            <a:spcAft>
              <a:spcPct val="35000"/>
            </a:spcAft>
            <a:buNone/>
          </a:pPr>
          <a:r>
            <a:rPr lang="it-IT" sz="800" b="1" kern="1200" dirty="0" err="1"/>
            <a:t>Civil</a:t>
          </a:r>
          <a:r>
            <a:rPr lang="it-IT" sz="800" b="1" kern="1200" dirty="0"/>
            <a:t> Work</a:t>
          </a:r>
        </a:p>
      </dsp:txBody>
      <dsp:txXfrm>
        <a:off x="8530792" y="1562438"/>
        <a:ext cx="929903" cy="481462"/>
      </dsp:txXfrm>
    </dsp:sp>
    <dsp:sp modelId="{A2321C7E-24B5-415D-92BA-8DA80C8C622F}">
      <dsp:nvSpPr>
        <dsp:cNvPr id="0" name=""/>
        <dsp:cNvSpPr/>
      </dsp:nvSpPr>
      <dsp:spPr>
        <a:xfrm>
          <a:off x="8716773" y="1936909"/>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ctr" defTabSz="444500">
            <a:lnSpc>
              <a:spcPct val="90000"/>
            </a:lnSpc>
            <a:spcBef>
              <a:spcPct val="0"/>
            </a:spcBef>
            <a:spcAft>
              <a:spcPct val="35000"/>
            </a:spcAft>
            <a:buNone/>
          </a:pPr>
          <a:r>
            <a:rPr lang="it-IT" sz="1000" kern="1200" dirty="0"/>
            <a:t>A. MILLI</a:t>
          </a:r>
        </a:p>
      </dsp:txBody>
      <dsp:txXfrm>
        <a:off x="8716773" y="1936909"/>
        <a:ext cx="836912" cy="160487"/>
      </dsp:txXfrm>
    </dsp:sp>
    <dsp:sp modelId="{E5AFA302-85F1-4408-9C73-7818C4718A43}">
      <dsp:nvSpPr>
        <dsp:cNvPr id="0" name=""/>
        <dsp:cNvSpPr/>
      </dsp:nvSpPr>
      <dsp:spPr>
        <a:xfrm>
          <a:off x="7907004" y="2322079"/>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Squadre Tecnici di Cantiere</a:t>
          </a:r>
        </a:p>
      </dsp:txBody>
      <dsp:txXfrm>
        <a:off x="7907004" y="2322079"/>
        <a:ext cx="929903" cy="481462"/>
      </dsp:txXfrm>
    </dsp:sp>
    <dsp:sp modelId="{2EDD6E6B-652D-49B3-A4B6-E31EBE84834B}">
      <dsp:nvSpPr>
        <dsp:cNvPr id="0" name=""/>
        <dsp:cNvSpPr/>
      </dsp:nvSpPr>
      <dsp:spPr>
        <a:xfrm>
          <a:off x="0" y="4967205"/>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67205"/>
        <a:ext cx="836912" cy="160487"/>
      </dsp:txXfrm>
    </dsp:sp>
    <dsp:sp modelId="{B1BF68E0-A481-4F3E-BB2D-8082C4CB3FAA}">
      <dsp:nvSpPr>
        <dsp:cNvPr id="0" name=""/>
        <dsp:cNvSpPr/>
      </dsp:nvSpPr>
      <dsp:spPr>
        <a:xfrm>
          <a:off x="9154580" y="2322079"/>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Squadre I&amp;C Radio Mobile</a:t>
          </a:r>
        </a:p>
      </dsp:txBody>
      <dsp:txXfrm>
        <a:off x="9154580" y="2322079"/>
        <a:ext cx="929903" cy="481462"/>
      </dsp:txXfrm>
    </dsp:sp>
    <dsp:sp modelId="{07550452-87A3-47FB-AD0E-78222C1EBBD3}">
      <dsp:nvSpPr>
        <dsp:cNvPr id="0" name=""/>
        <dsp:cNvSpPr/>
      </dsp:nvSpPr>
      <dsp:spPr>
        <a:xfrm>
          <a:off x="0" y="4968659"/>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68659"/>
        <a:ext cx="836912" cy="160487"/>
      </dsp:txXfrm>
    </dsp:sp>
    <dsp:sp modelId="{E92A53CC-D824-4ED6-8E61-DDB7C4D07286}">
      <dsp:nvSpPr>
        <dsp:cNvPr id="0" name=""/>
        <dsp:cNvSpPr/>
      </dsp:nvSpPr>
      <dsp:spPr>
        <a:xfrm>
          <a:off x="9154580" y="3081720"/>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kern="1200" dirty="0"/>
            <a:t>Squadre I&amp;C TLC Fisso</a:t>
          </a:r>
        </a:p>
      </dsp:txBody>
      <dsp:txXfrm>
        <a:off x="9154580" y="3081720"/>
        <a:ext cx="929903" cy="481462"/>
      </dsp:txXfrm>
    </dsp:sp>
    <dsp:sp modelId="{EAC06311-B935-4A8D-A602-6C50F72A1A70}">
      <dsp:nvSpPr>
        <dsp:cNvPr id="0" name=""/>
        <dsp:cNvSpPr/>
      </dsp:nvSpPr>
      <dsp:spPr>
        <a:xfrm>
          <a:off x="0" y="4968658"/>
          <a:ext cx="836912" cy="160487"/>
        </a:xfrm>
        <a:prstGeom prst="rect">
          <a:avLst/>
        </a:prstGeom>
        <a:no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r" defTabSz="444500">
            <a:lnSpc>
              <a:spcPct val="90000"/>
            </a:lnSpc>
            <a:spcBef>
              <a:spcPct val="0"/>
            </a:spcBef>
            <a:spcAft>
              <a:spcPct val="35000"/>
            </a:spcAft>
            <a:buNone/>
          </a:pPr>
          <a:endParaRPr lang="it-IT" sz="1000" kern="1200"/>
        </a:p>
      </dsp:txBody>
      <dsp:txXfrm>
        <a:off x="0" y="4968658"/>
        <a:ext cx="836912" cy="160487"/>
      </dsp:txXfrm>
    </dsp:sp>
    <dsp:sp modelId="{7E775000-453D-44C3-BE6B-FE8797CFC26D}">
      <dsp:nvSpPr>
        <dsp:cNvPr id="0" name=""/>
        <dsp:cNvSpPr/>
      </dsp:nvSpPr>
      <dsp:spPr>
        <a:xfrm>
          <a:off x="4518731" y="756047"/>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b="1" kern="1200" dirty="0"/>
            <a:t>RSPP</a:t>
          </a:r>
        </a:p>
      </dsp:txBody>
      <dsp:txXfrm>
        <a:off x="4518731" y="756047"/>
        <a:ext cx="929903" cy="481462"/>
      </dsp:txXfrm>
    </dsp:sp>
    <dsp:sp modelId="{0C8D9F08-3E4F-440E-A96D-A2DB66252F2D}">
      <dsp:nvSpPr>
        <dsp:cNvPr id="0" name=""/>
        <dsp:cNvSpPr/>
      </dsp:nvSpPr>
      <dsp:spPr>
        <a:xfrm>
          <a:off x="4650024" y="1177268"/>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ctr" defTabSz="444500">
            <a:lnSpc>
              <a:spcPct val="90000"/>
            </a:lnSpc>
            <a:spcBef>
              <a:spcPct val="0"/>
            </a:spcBef>
            <a:spcAft>
              <a:spcPct val="35000"/>
            </a:spcAft>
            <a:buNone/>
          </a:pPr>
          <a:r>
            <a:rPr lang="it-IT" sz="1000" kern="1200" dirty="0"/>
            <a:t>A.VERRO</a:t>
          </a:r>
        </a:p>
      </dsp:txBody>
      <dsp:txXfrm>
        <a:off x="4650024" y="1177268"/>
        <a:ext cx="836912" cy="160487"/>
      </dsp:txXfrm>
    </dsp:sp>
    <dsp:sp modelId="{251F7551-9210-42E3-8BF3-1F1F3B852A1C}">
      <dsp:nvSpPr>
        <dsp:cNvPr id="0" name=""/>
        <dsp:cNvSpPr/>
      </dsp:nvSpPr>
      <dsp:spPr>
        <a:xfrm>
          <a:off x="6007701" y="771632"/>
          <a:ext cx="929903" cy="481462"/>
        </a:xfrm>
        <a:prstGeom prst="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7940" numCol="1" spcCol="1270" anchor="ctr" anchorCtr="0">
          <a:noAutofit/>
        </a:bodyPr>
        <a:lstStyle/>
        <a:p>
          <a:pPr marL="0" lvl="0" indent="0" algn="ctr" defTabSz="444500">
            <a:lnSpc>
              <a:spcPct val="90000"/>
            </a:lnSpc>
            <a:spcBef>
              <a:spcPct val="0"/>
            </a:spcBef>
            <a:spcAft>
              <a:spcPct val="35000"/>
            </a:spcAft>
            <a:buNone/>
          </a:pPr>
          <a:r>
            <a:rPr lang="it-IT" sz="1000" b="1" kern="1200" dirty="0"/>
            <a:t>Pianificazione Operativa</a:t>
          </a:r>
        </a:p>
      </dsp:txBody>
      <dsp:txXfrm>
        <a:off x="6007701" y="771632"/>
        <a:ext cx="929903" cy="481462"/>
      </dsp:txXfrm>
    </dsp:sp>
    <dsp:sp modelId="{3D661551-7721-4E77-988E-73E16F349668}">
      <dsp:nvSpPr>
        <dsp:cNvPr id="0" name=""/>
        <dsp:cNvSpPr/>
      </dsp:nvSpPr>
      <dsp:spPr>
        <a:xfrm>
          <a:off x="6131350" y="1177268"/>
          <a:ext cx="836912" cy="160487"/>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6350" rIns="25400" bIns="6350" numCol="1" spcCol="1270" anchor="ctr" anchorCtr="0">
          <a:noAutofit/>
        </a:bodyPr>
        <a:lstStyle/>
        <a:p>
          <a:pPr marL="0" lvl="0" indent="0" algn="ctr" defTabSz="444500">
            <a:lnSpc>
              <a:spcPct val="90000"/>
            </a:lnSpc>
            <a:spcBef>
              <a:spcPct val="0"/>
            </a:spcBef>
            <a:spcAft>
              <a:spcPct val="35000"/>
            </a:spcAft>
            <a:buNone/>
          </a:pPr>
          <a:r>
            <a:rPr lang="it-IT" sz="1000" kern="1200" dirty="0" err="1"/>
            <a:t>F</a:t>
          </a:r>
          <a:r>
            <a:rPr lang="it-IT" sz="1000" kern="1200" dirty="0"/>
            <a:t>. MARTINO</a:t>
          </a:r>
        </a:p>
      </dsp:txBody>
      <dsp:txXfrm>
        <a:off x="6131350" y="1177268"/>
        <a:ext cx="836912" cy="160487"/>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NameandTitleOrganizationalChart">
  <dgm:title val=""/>
  <dgm:desc val=""/>
  <dgm:catLst>
    <dgm:cat type="hierarchy" pri="125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1" styleLbl="fgAcc0">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alg type="conn">
                            <dgm:param type="connRout" val="bend"/>
                            <dgm:param type="dim" val="1D"/>
                            <dgm:param type="endSty" val="noArr"/>
                            <dgm:param type="begPts" val="bCtr"/>
                            <dgm:param type="endPts" val="tCtr"/>
                            <dgm:param type="bendPt" val="end"/>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41" func="var" arg="hierBranch" op="equ" val="hang">
                    <dgm:layoutNode name="Name42">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3">
                    <dgm:layoutNode name="Name44">
                      <dgm:choose name="Name45">
                        <dgm:if name="Name46" axis="self" func="depth" op="lte" val="2">
                          <dgm:choose name="Name47">
                            <dgm:if name="Name48" axis="par ch" ptType="node asst" func="cnt" op="gte" val="1">
                              <dgm:alg type="conn">
                                <dgm:param type="connRout" val="bend"/>
                                <dgm:param type="dim" val="1D"/>
                                <dgm:param type="endSty" val="noArr"/>
                                <dgm:param type="begPts" val="bCtr"/>
                                <dgm:param type="endPts" val="midL midR"/>
                              </dgm:alg>
                            </dgm:if>
                            <dgm:else name="Name49">
                              <dgm:alg type="conn">
                                <dgm:param type="connRout" val="bend"/>
                                <dgm:param type="dim" val="1D"/>
                                <dgm:param type="endSty" val="noArr"/>
                                <dgm:param type="begPts" val="bCtr"/>
                                <dgm:param type="endPts" val="midL midR"/>
                                <dgm:param type="srcNode" val="rootConnector1"/>
                              </dgm:alg>
                            </dgm:else>
                          </dgm:choose>
                        </dgm:if>
                        <dgm:else name="Name50">
                          <dgm:choose name="Name51">
                            <dgm:if name="Name52" axis="par ch" ptType="node asst" func="cnt" op="gte" val="1">
                              <dgm:alg type="conn">
                                <dgm:param type="connRout" val="bend"/>
                                <dgm:param type="dim" val="1D"/>
                                <dgm:param type="endSty" val="noArr"/>
                                <dgm:param type="begPts" val="bCtr"/>
                                <dgm:param type="endPts" val="midL midR"/>
                              </dgm:alg>
                            </dgm:if>
                            <dgm:else name="Name53">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54">
                  <dgm:if name="Name55" func="var" arg="hierBranch" op="equ" val="l">
                    <dgm:choose name="Name56">
                      <dgm:if name="Name57"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58">
                        <dgm:alg type="hierRoot">
                          <dgm:param type="hierAlign" val="tR"/>
                        </dgm:alg>
                        <dgm:shape xmlns:r="http://schemas.openxmlformats.org/officeDocument/2006/relationships" r:blip="">
                          <dgm:adjLst/>
                        </dgm:shape>
                        <dgm:presOf/>
                        <dgm:constrLst>
                          <dgm:constr type="alignOff" val="0.25"/>
                        </dgm:constrLst>
                      </dgm:else>
                    </dgm:choose>
                  </dgm:if>
                  <dgm:if name="Name59" func="var" arg="hierBranch" op="equ" val="r">
                    <dgm:choose name="Name60">
                      <dgm:if name="Name61"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2">
                        <dgm:alg type="hierRoot">
                          <dgm:param type="hierAlign" val="tL"/>
                        </dgm:alg>
                        <dgm:shape xmlns:r="http://schemas.openxmlformats.org/officeDocument/2006/relationships" r:blip="">
                          <dgm:adjLst/>
                        </dgm:shape>
                        <dgm:presOf/>
                        <dgm:constrLst>
                          <dgm:constr type="alignOff" val="0.25"/>
                        </dgm:constrLst>
                      </dgm:else>
                    </dgm:choose>
                  </dgm:if>
                  <dgm:if name="Name63"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4"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65">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66">
                    <dgm:if name="Name67" func="var" arg="hierBranch" op="equ" val="init">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68" func="var" arg="hierBranch" op="equ" val="l">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69" func="var" arg="hierBranch" op="equ" val="r">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70">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2" styleLbl="fgAcc1">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71">
                    <dgm:if name="Name72" func="var" arg="hierBranch" op="equ" val="l">
                      <dgm:alg type="hierChild">
                        <dgm:param type="chAlign" val="r"/>
                        <dgm:param type="linDir" val="fromT"/>
                      </dgm:alg>
                    </dgm:if>
                    <dgm:if name="Name73" func="var" arg="hierBranch" op="equ" val="r">
                      <dgm:alg type="hierChild">
                        <dgm:param type="chAlign" val="l"/>
                        <dgm:param type="linDir" val="fromT"/>
                      </dgm:alg>
                    </dgm:if>
                    <dgm:if name="Name74" func="var" arg="hierBranch" op="equ" val="hang">
                      <dgm:choose name="Name75">
                        <dgm:if name="Name76" func="var" arg="dir" op="equ" val="norm">
                          <dgm:alg type="hierChild">
                            <dgm:param type="chAlign" val="l"/>
                            <dgm:param type="linDir" val="fromL"/>
                            <dgm:param type="secChAlign" val="t"/>
                            <dgm:param type="secLinDir" val="fromT"/>
                          </dgm:alg>
                        </dgm:if>
                        <dgm:else name="Name77">
                          <dgm:alg type="hierChild">
                            <dgm:param type="chAlign" val="l"/>
                            <dgm:param type="linDir" val="fromR"/>
                            <dgm:param type="secChAlign" val="t"/>
                            <dgm:param type="secLinDir" val="fromT"/>
                          </dgm:alg>
                        </dgm:else>
                      </dgm:choose>
                    </dgm:if>
                    <dgm:if name="Name78" func="var" arg="hierBranch" op="equ" val="std">
                      <dgm:choose name="Name79">
                        <dgm:if name="Name80" func="var" arg="dir" op="equ" val="norm">
                          <dgm:alg type="hierChild"/>
                        </dgm:if>
                        <dgm:else name="Name81">
                          <dgm:alg type="hierChild">
                            <dgm:param type="linDir" val="fromR"/>
                          </dgm:alg>
                        </dgm:else>
                      </dgm:choose>
                    </dgm:if>
                    <dgm:if name="Name82" func="var" arg="hierBranch" op="equ" val="init">
                      <dgm:choose name="Name83">
                        <dgm:if name="Name84" func="var" arg="dir" op="equ" val="norm">
                          <dgm:alg type="hierChild"/>
                        </dgm:if>
                        <dgm:else name="Name85">
                          <dgm:alg type="hierChild">
                            <dgm:param type="linDir" val="fromR"/>
                          </dgm:alg>
                        </dgm:else>
                      </dgm:choose>
                    </dgm:if>
                    <dgm:else name="Name86"/>
                  </dgm:choose>
                  <dgm:shape xmlns:r="http://schemas.openxmlformats.org/officeDocument/2006/relationships" r:blip="">
                    <dgm:adjLst/>
                  </dgm:shape>
                  <dgm:presOf/>
                  <dgm:constrLst/>
                  <dgm:ruleLst/>
                  <dgm:forEach name="Name87" ref="rep2a"/>
                </dgm:layoutNode>
                <dgm:layoutNode name="hierChild5">
                  <dgm:choose name="Name88">
                    <dgm:if name="Name89" func="var" arg="dir" op="equ" val="norm">
                      <dgm:alg type="hierChild">
                        <dgm:param type="chAlign" val="l"/>
                        <dgm:param type="linDir" val="fromL"/>
                        <dgm:param type="secChAlign" val="t"/>
                        <dgm:param type="secLinDir" val="fromT"/>
                      </dgm:alg>
                    </dgm:if>
                    <dgm:else name="Name90">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91" ref="rep2b"/>
                </dgm:layoutNode>
              </dgm:layoutNode>
            </dgm:forEach>
          </dgm:layoutNode>
          <dgm:layoutNode name="hierChild3">
            <dgm:choose name="Name92">
              <dgm:if name="Name93" func="var" arg="dir" op="equ" val="norm">
                <dgm:alg type="hierChild">
                  <dgm:param type="chAlign" val="l"/>
                  <dgm:param type="linDir" val="fromL"/>
                  <dgm:param type="secChAlign" val="t"/>
                  <dgm:param type="secLinDir" val="fromT"/>
                </dgm:alg>
              </dgm:if>
              <dgm:else name="Name94">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95" axis="precedSib" ptType="parTrans" st="-1" cnt="1">
                <dgm:layoutNode name="Name96">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97">
                  <dgm:if name="Name98" func="var" arg="hierBranch" op="equ" val="l">
                    <dgm:alg type="hierRoot">
                      <dgm:param type="hierAlign" val="tR"/>
                    </dgm:alg>
                    <dgm:shape xmlns:r="http://schemas.openxmlformats.org/officeDocument/2006/relationships" r:blip="">
                      <dgm:adjLst/>
                    </dgm:shape>
                    <dgm:presOf/>
                    <dgm:constrLst>
                      <dgm:constr type="alignOff" val="0.65"/>
                    </dgm:constrLst>
                  </dgm:if>
                  <dgm:if name="Name99" func="var" arg="hierBranch" op="equ" val="r">
                    <dgm:alg type="hierRoot">
                      <dgm:param type="hierAlign" val="tL"/>
                    </dgm:alg>
                    <dgm:shape xmlns:r="http://schemas.openxmlformats.org/officeDocument/2006/relationships" r:blip="">
                      <dgm:adjLst/>
                    </dgm:shape>
                    <dgm:presOf/>
                    <dgm:constrLst>
                      <dgm:constr type="alignOff" val="0.65"/>
                    </dgm:constrLst>
                  </dgm:if>
                  <dgm:if name="Name100" func="var" arg="hierBranch" op="equ" val="hang">
                    <dgm:alg type="hierRoot"/>
                    <dgm:shape xmlns:r="http://schemas.openxmlformats.org/officeDocument/2006/relationships" r:blip="">
                      <dgm:adjLst/>
                    </dgm:shape>
                    <dgm:presOf/>
                    <dgm:constrLst>
                      <dgm:constr type="alignOff" val="0.65"/>
                    </dgm:constrLst>
                  </dgm:if>
                  <dgm:if name="Name101"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02"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103"/>
                </dgm:choose>
                <dgm:ruleLst/>
                <dgm:layoutNode name="rootComposite3">
                  <dgm:alg type="composite"/>
                  <dgm:shape xmlns:r="http://schemas.openxmlformats.org/officeDocument/2006/relationships" r:blip="">
                    <dgm:adjLst/>
                  </dgm:shape>
                  <dgm:presOf axis="self" ptType="node" cnt="1"/>
                  <dgm:choose name="Name104">
                    <dgm:if name="Name105" func="var" arg="hierBranch" op="equ" val="init">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06" func="var" arg="hierBranch" op="equ" val="l">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07" func="var" arg="hierBranch" op="equ" val="r">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08">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styleLbl="asst1">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3" styleLbl="fgAcc2">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09">
                    <dgm:if name="Name110" func="var" arg="hierBranch" op="equ" val="l">
                      <dgm:alg type="hierChild">
                        <dgm:param type="chAlign" val="r"/>
                        <dgm:param type="linDir" val="fromT"/>
                      </dgm:alg>
                    </dgm:if>
                    <dgm:if name="Name111" func="var" arg="hierBranch" op="equ" val="r">
                      <dgm:alg type="hierChild">
                        <dgm:param type="chAlign" val="l"/>
                        <dgm:param type="linDir" val="fromT"/>
                      </dgm:alg>
                    </dgm:if>
                    <dgm:if name="Name112" func="var" arg="hierBranch" op="equ" val="hang">
                      <dgm:choose name="Name113">
                        <dgm:if name="Name114" func="var" arg="dir" op="equ" val="norm">
                          <dgm:alg type="hierChild">
                            <dgm:param type="chAlign" val="l"/>
                            <dgm:param type="linDir" val="fromL"/>
                            <dgm:param type="secChAlign" val="t"/>
                            <dgm:param type="secLinDir" val="fromT"/>
                          </dgm:alg>
                        </dgm:if>
                        <dgm:else name="Name115">
                          <dgm:alg type="hierChild">
                            <dgm:param type="chAlign" val="l"/>
                            <dgm:param type="linDir" val="fromR"/>
                            <dgm:param type="secChAlign" val="t"/>
                            <dgm:param type="secLinDir" val="fromT"/>
                          </dgm:alg>
                        </dgm:else>
                      </dgm:choose>
                    </dgm:if>
                    <dgm:if name="Name116" func="var" arg="hierBranch" op="equ" val="std">
                      <dgm:choose name="Name117">
                        <dgm:if name="Name118" func="var" arg="dir" op="equ" val="norm">
                          <dgm:alg type="hierChild"/>
                        </dgm:if>
                        <dgm:else name="Name119">
                          <dgm:alg type="hierChild">
                            <dgm:param type="linDir" val="fromR"/>
                          </dgm:alg>
                        </dgm:else>
                      </dgm:choose>
                    </dgm:if>
                    <dgm:if name="Name120" func="var" arg="hierBranch" op="equ" val="init">
                      <dgm:alg type="hierChild"/>
                    </dgm:if>
                    <dgm:else name="Name121"/>
                  </dgm:choose>
                  <dgm:shape xmlns:r="http://schemas.openxmlformats.org/officeDocument/2006/relationships" r:blip="">
                    <dgm:adjLst/>
                  </dgm:shape>
                  <dgm:presOf/>
                  <dgm:constrLst/>
                  <dgm:ruleLst/>
                  <dgm:forEach name="Name122" ref="rep2a"/>
                </dgm:layoutNode>
                <dgm:layoutNode name="hierChild7">
                  <dgm:choose name="Name123">
                    <dgm:if name="Name124" func="var" arg="dir" op="equ" val="norm">
                      <dgm:alg type="hierChild">
                        <dgm:param type="chAlign" val="l"/>
                        <dgm:param type="linDir" val="fromL"/>
                        <dgm:param type="secChAlign" val="t"/>
                        <dgm:param type="secLinDir" val="fromT"/>
                      </dgm:alg>
                    </dgm:if>
                    <dgm:else name="Name12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26"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png>
</file>

<file path=ppt/media/image12.png>
</file>

<file path=ppt/media/image2.png>
</file>

<file path=ppt/media/image3.jpg>
</file>

<file path=ppt/media/image4.jpe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AE94AF-3A7A-42BA-AF93-998E4733B80B}" type="datetimeFigureOut">
              <a:rPr lang="it-IT" smtClean="0"/>
              <a:pPr/>
              <a:t>23/10/23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3879A0-AF06-4BA8-AEA6-E7C1A5E03D78}" type="slidenum">
              <a:rPr lang="it-IT" smtClean="0"/>
              <a:pPr/>
              <a:t>‹N›</a:t>
            </a:fld>
            <a:endParaRPr lang="it-IT"/>
          </a:p>
        </p:txBody>
      </p:sp>
    </p:spTree>
    <p:extLst>
      <p:ext uri="{BB962C8B-B14F-4D97-AF65-F5344CB8AC3E}">
        <p14:creationId xmlns:p14="http://schemas.microsoft.com/office/powerpoint/2010/main" val="341938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685800" y="1143000"/>
            <a:ext cx="5486400" cy="3086100"/>
          </a:xfrm>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4A3879A0-AF06-4BA8-AEA6-E7C1A5E03D78}" type="slidenum">
              <a:rPr lang="it-IT" smtClean="0"/>
              <a:pPr/>
              <a:t>20</a:t>
            </a:fld>
            <a:endParaRPr lang="it-IT"/>
          </a:p>
        </p:txBody>
      </p:sp>
    </p:spTree>
    <p:extLst>
      <p:ext uri="{BB962C8B-B14F-4D97-AF65-F5344CB8AC3E}">
        <p14:creationId xmlns:p14="http://schemas.microsoft.com/office/powerpoint/2010/main" val="3661341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685800" y="1143000"/>
            <a:ext cx="5486400" cy="3086100"/>
          </a:xfrm>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4A3879A0-AF06-4BA8-AEA6-E7C1A5E03D78}" type="slidenum">
              <a:rPr lang="it-IT" smtClean="0"/>
              <a:pPr/>
              <a:t>21</a:t>
            </a:fld>
            <a:endParaRPr lang="it-IT"/>
          </a:p>
        </p:txBody>
      </p:sp>
    </p:spTree>
    <p:extLst>
      <p:ext uri="{BB962C8B-B14F-4D97-AF65-F5344CB8AC3E}">
        <p14:creationId xmlns:p14="http://schemas.microsoft.com/office/powerpoint/2010/main" val="143510619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it-IT"/>
              <a:t>Fare clic per modificare lo stile del titolo</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0D03C4E8-F40A-43EE-9B70-8E19C356BF4B}" type="datetime1">
              <a:rPr lang="it-IT" smtClean="0"/>
              <a:pPr/>
              <a:t>23/10/23</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788138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it-IT"/>
              <a:t>Fare clic per modificare lo stile del titolo</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Date Placeholder 4"/>
          <p:cNvSpPr>
            <a:spLocks noGrp="1"/>
          </p:cNvSpPr>
          <p:nvPr>
            <p:ph type="dt" sz="half" idx="10"/>
          </p:nvPr>
        </p:nvSpPr>
        <p:spPr/>
        <p:txBody>
          <a:bodyPr/>
          <a:lstStyle/>
          <a:p>
            <a:fld id="{91EEEE73-927E-4471-BA55-D7D47CEE095F}" type="datetime1">
              <a:rPr lang="it-IT" smtClean="0"/>
              <a:pPr/>
              <a:t>23/10/23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1559296"/>
      </p:ext>
    </p:extLst>
  </p:cSld>
  <p:clrMapOvr>
    <a:masterClrMapping/>
  </p:clrMapOvr>
  <p:hf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olo e sottotitolo">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it-IT"/>
              <a:t>Fare clic per modificare lo stile del titolo</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4" name="Date Placeholder 3"/>
          <p:cNvSpPr>
            <a:spLocks noGrp="1"/>
          </p:cNvSpPr>
          <p:nvPr>
            <p:ph type="dt" sz="half" idx="10"/>
          </p:nvPr>
        </p:nvSpPr>
        <p:spPr/>
        <p:txBody>
          <a:bodyPr/>
          <a:lstStyle/>
          <a:p>
            <a:fld id="{91EEEE73-927E-4471-BA55-D7D47CEE095F}" type="datetime1">
              <a:rPr lang="it-IT" smtClean="0"/>
              <a:pPr/>
              <a:t>23/10/23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46506264"/>
      </p:ext>
    </p:extLst>
  </p:cSld>
  <p:clrMapOvr>
    <a:masterClrMapping/>
  </p:clrMapOvr>
  <p:hf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zione con didascalia">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it-IT"/>
              <a:t>Fare clic per modificare lo stile del titolo</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4" name="Date Placeholder 3"/>
          <p:cNvSpPr>
            <a:spLocks noGrp="1"/>
          </p:cNvSpPr>
          <p:nvPr>
            <p:ph type="dt" sz="half" idx="10"/>
          </p:nvPr>
        </p:nvSpPr>
        <p:spPr/>
        <p:txBody>
          <a:bodyPr/>
          <a:lstStyle/>
          <a:p>
            <a:fld id="{91EEEE73-927E-4471-BA55-D7D47CEE095F}" type="datetime1">
              <a:rPr lang="it-IT" smtClean="0"/>
              <a:pPr/>
              <a:t>23/10/23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223865974"/>
      </p:ext>
    </p:extLst>
  </p:cSld>
  <p:clrMapOvr>
    <a:masterClrMapping/>
  </p:clrMapOvr>
  <p:hf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Scheda nome">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it-IT"/>
              <a:t>Fare clic per modificare lo stile del titolo</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Date Placeholder 3"/>
          <p:cNvSpPr>
            <a:spLocks noGrp="1"/>
          </p:cNvSpPr>
          <p:nvPr>
            <p:ph type="dt" sz="half" idx="10"/>
          </p:nvPr>
        </p:nvSpPr>
        <p:spPr/>
        <p:txBody>
          <a:bodyPr/>
          <a:lstStyle/>
          <a:p>
            <a:fld id="{91EEEE73-927E-4471-BA55-D7D47CEE095F}" type="datetime1">
              <a:rPr lang="it-IT" smtClean="0"/>
              <a:pPr/>
              <a:t>23/10/23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234655150"/>
      </p:ext>
    </p:extLst>
  </p:cSld>
  <p:clrMapOvr>
    <a:masterClrMapping/>
  </p:clrMapOvr>
  <p:hf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it-IT"/>
              <a:t>Fare clic per modificare lo stile del titolo</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1EEEE73-927E-4471-BA55-D7D47CEE095F}" type="datetime1">
              <a:rPr lang="it-IT" smtClean="0"/>
              <a:pPr/>
              <a:t>23/10/23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07394295"/>
      </p:ext>
    </p:extLst>
  </p:cSld>
  <p:clrMapOvr>
    <a:masterClrMapping/>
  </p:clrMapOvr>
  <p:hf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it-IT"/>
              <a:t>Fare clic per modificare lo stile del titolo</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1EEEE73-927E-4471-BA55-D7D47CEE095F}" type="datetime1">
              <a:rPr lang="it-IT" smtClean="0"/>
              <a:pPr/>
              <a:t>23/10/23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620675692"/>
      </p:ext>
    </p:extLst>
  </p:cSld>
  <p:clrMapOvr>
    <a:masterClrMapping/>
  </p:clrMapOvr>
  <p:hf hdr="0" ft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it-IT"/>
              <a:t>Fare clic per modificare lo stile del titolo</a:t>
            </a:r>
            <a:endParaRPr lang="en-US" dirty="0"/>
          </a:p>
        </p:txBody>
      </p:sp>
      <p:sp>
        <p:nvSpPr>
          <p:cNvPr id="3" name="Vertical Text Placeholder 2"/>
          <p:cNvSpPr>
            <a:spLocks noGrp="1"/>
          </p:cNvSpPr>
          <p:nvPr>
            <p:ph type="body" orient="vert" idx="1"/>
          </p:nvPr>
        </p:nvSpPr>
        <p:spPr/>
        <p:txBody>
          <a:bodyPr vert="eaVert" anchor="t" anchorCtr="0"/>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07F43FD-9DCA-4DD3-9CAD-71E07530DA3C}" type="datetime1">
              <a:rPr lang="it-IT" smtClean="0"/>
              <a:pPr/>
              <a:t>23/10/23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14789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it-IT"/>
              <a:t>Fare clic per modificare lo stile del titolo</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91EEEE73-927E-4471-BA55-D7D47CEE095F}" type="datetime1">
              <a:rPr lang="it-IT" smtClean="0"/>
              <a:pPr/>
              <a:t>23/10/23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237758591"/>
      </p:ext>
    </p:extLst>
  </p:cSld>
  <p:clrMapOvr>
    <a:masterClrMapping/>
  </p:clrMapOvr>
  <p:hf hdr="0" ft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screen">
            <a:alphaModFix amt="5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6" name="Text Placeholder 25"/>
          <p:cNvSpPr>
            <a:spLocks noGrp="1"/>
          </p:cNvSpPr>
          <p:nvPr>
            <p:ph type="body" sz="quarter" idx="10"/>
          </p:nvPr>
        </p:nvSpPr>
        <p:spPr>
          <a:xfrm>
            <a:off x="3833707" y="1560509"/>
            <a:ext cx="6529493" cy="3736985"/>
          </a:xfrm>
          <a:prstGeom prst="rect">
            <a:avLst/>
          </a:prstGeom>
        </p:spPr>
        <p:txBody>
          <a:bodyPr/>
          <a:lstStyle>
            <a:lvl1pPr marL="0" indent="0">
              <a:lnSpc>
                <a:spcPts val="1680"/>
              </a:lnSpc>
              <a:buNone/>
              <a:defRPr sz="1400">
                <a:solidFill>
                  <a:schemeClr val="tx1">
                    <a:lumMod val="65000"/>
                    <a:lumOff val="35000"/>
                  </a:schemeClr>
                </a:solidFill>
                <a:latin typeface="Calibri" charset="0"/>
                <a:ea typeface="Calibri" charset="0"/>
                <a:cs typeface="Calibri" charset="0"/>
              </a:defRPr>
            </a:lvl1pPr>
            <a:lvl2pPr marL="457189" indent="0">
              <a:lnSpc>
                <a:spcPts val="1680"/>
              </a:lnSpc>
              <a:buNone/>
              <a:defRPr sz="1400">
                <a:solidFill>
                  <a:schemeClr val="tx1">
                    <a:lumMod val="65000"/>
                    <a:lumOff val="35000"/>
                  </a:schemeClr>
                </a:solidFill>
                <a:latin typeface="Calibri" charset="0"/>
                <a:ea typeface="Calibri" charset="0"/>
                <a:cs typeface="Calibri" charset="0"/>
              </a:defRPr>
            </a:lvl2pPr>
            <a:lvl3pPr marL="914377" indent="0">
              <a:lnSpc>
                <a:spcPts val="1680"/>
              </a:lnSpc>
              <a:buNone/>
              <a:defRPr sz="1400">
                <a:solidFill>
                  <a:schemeClr val="tx1">
                    <a:lumMod val="65000"/>
                    <a:lumOff val="35000"/>
                  </a:schemeClr>
                </a:solidFill>
                <a:latin typeface="Calibri" charset="0"/>
                <a:ea typeface="Calibri" charset="0"/>
                <a:cs typeface="Calibri" charset="0"/>
              </a:defRPr>
            </a:lvl3pPr>
            <a:lvl4pPr marL="1371566" indent="0">
              <a:lnSpc>
                <a:spcPts val="1680"/>
              </a:lnSpc>
              <a:buNone/>
              <a:defRPr sz="1400">
                <a:solidFill>
                  <a:schemeClr val="tx1">
                    <a:lumMod val="65000"/>
                    <a:lumOff val="35000"/>
                  </a:schemeClr>
                </a:solidFill>
                <a:latin typeface="Calibri" charset="0"/>
                <a:ea typeface="Calibri" charset="0"/>
                <a:cs typeface="Calibri" charset="0"/>
              </a:defRPr>
            </a:lvl4pPr>
            <a:lvl5pPr marL="1828754" indent="0">
              <a:lnSpc>
                <a:spcPts val="1680"/>
              </a:lnSpc>
              <a:buNone/>
              <a:defRPr sz="1400">
                <a:solidFill>
                  <a:schemeClr val="tx1">
                    <a:lumMod val="65000"/>
                    <a:lumOff val="35000"/>
                  </a:schemeClr>
                </a:solidFill>
                <a:latin typeface="Calibri" charset="0"/>
                <a:ea typeface="Calibri" charset="0"/>
                <a:cs typeface="Calibri" charset="0"/>
              </a:defRPr>
            </a:lvl5pPr>
          </a:lstStyle>
          <a:p>
            <a:pPr lvl="0"/>
            <a:r>
              <a:rPr lang="en-US" dirty="0"/>
              <a:t>Click to edit Master text styles</a:t>
            </a:r>
          </a:p>
        </p:txBody>
      </p:sp>
      <p:sp>
        <p:nvSpPr>
          <p:cNvPr id="42" name="Text Placeholder 41"/>
          <p:cNvSpPr>
            <a:spLocks noGrp="1"/>
          </p:cNvSpPr>
          <p:nvPr>
            <p:ph type="body" sz="quarter" idx="12" hasCustomPrompt="1"/>
          </p:nvPr>
        </p:nvSpPr>
        <p:spPr>
          <a:xfrm>
            <a:off x="298451" y="3094566"/>
            <a:ext cx="2777067" cy="969433"/>
          </a:xfrm>
          <a:prstGeom prst="rect">
            <a:avLst/>
          </a:prstGeom>
        </p:spPr>
        <p:txBody>
          <a:bodyPr/>
          <a:lstStyle>
            <a:lvl1pPr marL="0" indent="0">
              <a:lnSpc>
                <a:spcPts val="2667"/>
              </a:lnSpc>
              <a:spcBef>
                <a:spcPts val="0"/>
              </a:spcBef>
              <a:buNone/>
              <a:defRPr b="1" i="1">
                <a:solidFill>
                  <a:srgbClr val="1059A9"/>
                </a:solidFill>
                <a:latin typeface="Calibri" charset="0"/>
                <a:ea typeface="Calibri" charset="0"/>
                <a:cs typeface="Calibri" charset="0"/>
              </a:defRPr>
            </a:lvl1pPr>
          </a:lstStyle>
          <a:p>
            <a:pPr lvl="0"/>
            <a:r>
              <a:rPr lang="en-US" dirty="0"/>
              <a:t>TITOLO</a:t>
            </a:r>
          </a:p>
        </p:txBody>
      </p:sp>
    </p:spTree>
    <p:extLst>
      <p:ext uri="{BB962C8B-B14F-4D97-AF65-F5344CB8AC3E}">
        <p14:creationId xmlns:p14="http://schemas.microsoft.com/office/powerpoint/2010/main" val="514481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dirty="0"/>
          </a:p>
        </p:txBody>
      </p:sp>
      <p:sp>
        <p:nvSpPr>
          <p:cNvPr id="3" name="Content Placeholder 2"/>
          <p:cNvSpPr>
            <a:spLocks noGrp="1"/>
          </p:cNvSpPr>
          <p:nvPr>
            <p:ph idx="1"/>
          </p:nvPr>
        </p:nvSpPr>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968714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it-IT"/>
              <a:t>Fare clic per modificare lo stile del titolo</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Date Placeholder 3"/>
          <p:cNvSpPr>
            <a:spLocks noGrp="1"/>
          </p:cNvSpPr>
          <p:nvPr>
            <p:ph type="dt" sz="half" idx="10"/>
          </p:nvPr>
        </p:nvSpPr>
        <p:spPr/>
        <p:txBody>
          <a:bodyPr/>
          <a:lstStyle/>
          <a:p>
            <a:fld id="{603B4F7E-9928-45C4-BA16-C16649AAC89C}" type="datetime1">
              <a:rPr lang="it-IT" smtClean="0"/>
              <a:pPr/>
              <a:t>23/10/23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642721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F6C86421-B223-49C5-B0CA-B92546C1C495}" type="datetime1">
              <a:rPr lang="it-IT" smtClean="0"/>
              <a:pPr/>
              <a:t>23/10/23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417328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C1BB6269-86DF-46D6-AE66-B8198C2C9066}" type="datetime1">
              <a:rPr lang="it-IT" smtClean="0"/>
              <a:pPr/>
              <a:t>23/10/23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408845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dirty="0"/>
          </a:p>
        </p:txBody>
      </p:sp>
      <p:sp>
        <p:nvSpPr>
          <p:cNvPr id="3" name="Date Placeholder 2"/>
          <p:cNvSpPr>
            <a:spLocks noGrp="1"/>
          </p:cNvSpPr>
          <p:nvPr>
            <p:ph type="dt" sz="half" idx="10"/>
          </p:nvPr>
        </p:nvSpPr>
        <p:spPr/>
        <p:txBody>
          <a:bodyPr/>
          <a:lstStyle/>
          <a:p>
            <a:fld id="{5F116FDF-3873-4AA8-879E-1196164678B4}" type="datetime1">
              <a:rPr lang="it-IT" smtClean="0"/>
              <a:pPr/>
              <a:t>23/10/23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560865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EECC76-F2A5-4931-90E4-B1D8B7AC4BE5}" type="datetime1">
              <a:rPr lang="it-IT" smtClean="0"/>
              <a:pPr/>
              <a:t>23/10/23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125154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it-IT"/>
              <a:t>Fare clic per modificare lo stile del titolo</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Date Placeholder 4"/>
          <p:cNvSpPr>
            <a:spLocks noGrp="1"/>
          </p:cNvSpPr>
          <p:nvPr>
            <p:ph type="dt" sz="half" idx="10"/>
          </p:nvPr>
        </p:nvSpPr>
        <p:spPr/>
        <p:txBody>
          <a:bodyPr/>
          <a:lstStyle/>
          <a:p>
            <a:fld id="{1DAB865C-5717-4E7E-A082-A874359A7E4B}" type="datetime1">
              <a:rPr lang="it-IT" smtClean="0"/>
              <a:pPr/>
              <a:t>23/10/23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83232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it-IT"/>
              <a:t>Fare clic per modificare lo stile del titolo</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Date Placeholder 4"/>
          <p:cNvSpPr>
            <a:spLocks noGrp="1"/>
          </p:cNvSpPr>
          <p:nvPr>
            <p:ph type="dt" sz="half" idx="10"/>
          </p:nvPr>
        </p:nvSpPr>
        <p:spPr/>
        <p:txBody>
          <a:bodyPr/>
          <a:lstStyle/>
          <a:p>
            <a:fld id="{7530DC1C-7A8A-4D71-B431-65DC8C512ABB}" type="datetime1">
              <a:rPr lang="it-IT" smtClean="0"/>
              <a:pPr/>
              <a:t>23/10/23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706060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20">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it-IT"/>
              <a:t>Fare clic per modificare lo stile del titolo</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91EEEE73-927E-4471-BA55-D7D47CEE095F}" type="datetime1">
              <a:rPr lang="it-IT" smtClean="0"/>
              <a:pPr/>
              <a:t>23/10/23</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688452285"/>
      </p:ext>
    </p:extLst>
  </p:cSld>
  <p:clrMap bg1="lt1" tx1="dk1" bg2="lt2" tx2="dk2" accent1="accent1" accent2="accent2" accent3="accent3" accent4="accent4" accent5="accent5" accent6="accent6" hlink="hlink" folHlink="folHlink"/>
  <p:sldLayoutIdLst>
    <p:sldLayoutId id="2147483955" r:id="rId1"/>
    <p:sldLayoutId id="2147483956" r:id="rId2"/>
    <p:sldLayoutId id="2147483957" r:id="rId3"/>
    <p:sldLayoutId id="2147483958" r:id="rId4"/>
    <p:sldLayoutId id="2147483959" r:id="rId5"/>
    <p:sldLayoutId id="2147483960" r:id="rId6"/>
    <p:sldLayoutId id="2147483961" r:id="rId7"/>
    <p:sldLayoutId id="2147483962" r:id="rId8"/>
    <p:sldLayoutId id="2147483963" r:id="rId9"/>
    <p:sldLayoutId id="2147483964" r:id="rId10"/>
    <p:sldLayoutId id="2147483965" r:id="rId11"/>
    <p:sldLayoutId id="2147483966" r:id="rId12"/>
    <p:sldLayoutId id="2147483967" r:id="rId13"/>
    <p:sldLayoutId id="2147483968" r:id="rId14"/>
    <p:sldLayoutId id="2147483969" r:id="rId15"/>
    <p:sldLayoutId id="2147483970" r:id="rId16"/>
    <p:sldLayoutId id="2147483971" r:id="rId17"/>
    <p:sldLayoutId id="2147483972" r:id="rId18"/>
  </p:sldLayoutIdLst>
  <p:hf hdr="0" ftr="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pic>
        <p:nvPicPr>
          <p:cNvPr id="6" name="Immagine 5" descr="C:\Users\Gianpiero\Desktop\MEDINET\WIP DATI medinet\LogoMedinetDefinitivo_new.jpg"/>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3066371" cy="814209"/>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a:outerShdw blurRad="50800" dist="50800" dir="5400000" algn="ctr" rotWithShape="0">
              <a:srgbClr val="000000"/>
            </a:outerShdw>
          </a:effectLst>
        </p:spPr>
      </p:pic>
    </p:spTree>
    <p:extLst>
      <p:ext uri="{BB962C8B-B14F-4D97-AF65-F5344CB8AC3E}">
        <p14:creationId xmlns:p14="http://schemas.microsoft.com/office/powerpoint/2010/main" val="33966729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10</a:t>
            </a:fld>
            <a:endParaRPr lang="en-US" dirty="0"/>
          </a:p>
        </p:txBody>
      </p:sp>
      <p:sp>
        <p:nvSpPr>
          <p:cNvPr id="6" name="CasellaDiTesto 5"/>
          <p:cNvSpPr txBox="1"/>
          <p:nvPr/>
        </p:nvSpPr>
        <p:spPr>
          <a:xfrm>
            <a:off x="773944" y="871469"/>
            <a:ext cx="4977645"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rPr>
              <a:t>Business Unit Telefonia Fissa</a:t>
            </a:r>
          </a:p>
        </p:txBody>
      </p:sp>
      <p:sp>
        <p:nvSpPr>
          <p:cNvPr id="2" name="Rettangolo 1"/>
          <p:cNvSpPr/>
          <p:nvPr/>
        </p:nvSpPr>
        <p:spPr>
          <a:xfrm>
            <a:off x="468352" y="2238358"/>
            <a:ext cx="11173185" cy="4308102"/>
          </a:xfrm>
          <a:prstGeom prst="rect">
            <a:avLst/>
          </a:prstGeom>
        </p:spPr>
        <p:txBody>
          <a:bodyPr wrap="square">
            <a:spAutoFit/>
          </a:bodyPr>
          <a:lstStyle/>
          <a:p>
            <a:pPr algn="just">
              <a:lnSpc>
                <a:spcPct val="107000"/>
              </a:lnSpc>
              <a:spcAft>
                <a:spcPts val="0"/>
              </a:spcAft>
            </a:pPr>
            <a:r>
              <a:rPr lang="it-IT" sz="1200" dirty="0">
                <a:latin typeface="Calibri" panose="020F0502020204030204" pitchFamily="34" charset="0"/>
                <a:ea typeface="Calibri" panose="020F0502020204030204" pitchFamily="34" charset="0"/>
                <a:cs typeface="Calibri" panose="020F0502020204030204" pitchFamily="34" charset="0"/>
              </a:rPr>
              <a:t>Con la Business Unit Telefonia Fissa, </a:t>
            </a:r>
            <a:r>
              <a:rPr lang="it-IT" sz="1200" b="1" dirty="0">
                <a:latin typeface="Calibri" panose="020F0502020204030204" pitchFamily="34" charset="0"/>
                <a:ea typeface="Calibri" panose="020F0502020204030204" pitchFamily="34" charset="0"/>
                <a:cs typeface="Calibri" panose="020F0502020204030204" pitchFamily="34" charset="0"/>
              </a:rPr>
              <a:t>MEDINET</a:t>
            </a:r>
            <a:r>
              <a:rPr lang="it-IT" sz="1200" dirty="0">
                <a:latin typeface="Calibri" panose="020F0502020204030204" pitchFamily="34" charset="0"/>
                <a:ea typeface="Calibri" panose="020F0502020204030204" pitchFamily="34" charset="0"/>
                <a:cs typeface="Calibri" panose="020F0502020204030204" pitchFamily="34" charset="0"/>
              </a:rPr>
              <a:t> esegue l’Installation &amp; Commissioning di apparati sia di accesso fisso che di trasporto come di seguito elencato:</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200" dirty="0">
                <a:latin typeface="Calibri" panose="020F0502020204030204" pitchFamily="34" charset="0"/>
                <a:ea typeface="Calibri" panose="020F0502020204030204" pitchFamily="34" charset="0"/>
                <a:cs typeface="Calibri" panose="020F0502020204030204" pitchFamily="34" charset="0"/>
              </a:rPr>
              <a:t> </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I&amp;C apparati accesso fisso, </a:t>
            </a:r>
            <a:r>
              <a:rPr lang="it-IT" sz="1200" b="1" dirty="0">
                <a:latin typeface="Calibri" panose="020F0502020204030204" pitchFamily="34" charset="0"/>
                <a:ea typeface="Calibri" panose="020F0502020204030204" pitchFamily="34" charset="0"/>
                <a:cs typeface="Calibri" panose="020F0502020204030204" pitchFamily="34" charset="0"/>
              </a:rPr>
              <a:t>ISAM, MSAN, ONUcab, OLT</a:t>
            </a:r>
            <a:r>
              <a:rPr lang="it-IT" sz="1200" dirty="0">
                <a:latin typeface="Calibri" panose="020F0502020204030204" pitchFamily="34" charset="0"/>
                <a:ea typeface="Calibri" panose="020F0502020204030204" pitchFamily="34" charset="0"/>
                <a:cs typeface="Calibri" panose="020F0502020204030204" pitchFamily="34" charset="0"/>
              </a:rPr>
              <a:t> (varie tecnologie, ALU, Marconi, Huawei);</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I&amp;C apparati trasporto </a:t>
            </a:r>
            <a:r>
              <a:rPr lang="it-IT" sz="1200" b="1" dirty="0">
                <a:latin typeface="Calibri" panose="020F0502020204030204" pitchFamily="34" charset="0"/>
                <a:ea typeface="Calibri" panose="020F0502020204030204" pitchFamily="34" charset="0"/>
                <a:cs typeface="Calibri" panose="020F0502020204030204" pitchFamily="34" charset="0"/>
              </a:rPr>
              <a:t>SDH, WDM, DWDM</a:t>
            </a:r>
            <a:r>
              <a:rPr lang="it-IT" sz="1200" dirty="0">
                <a:latin typeface="Calibri" panose="020F0502020204030204" pitchFamily="34" charset="0"/>
                <a:ea typeface="Calibri" panose="020F0502020204030204" pitchFamily="34" charset="0"/>
                <a:cs typeface="Calibri" panose="020F0502020204030204" pitchFamily="34" charset="0"/>
              </a:rPr>
              <a:t>, (varie tecnologie, ALU, Marconi, Huawei);</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I&amp;C </a:t>
            </a:r>
            <a:r>
              <a:rPr lang="it-IT" sz="1200" b="1" dirty="0">
                <a:latin typeface="Calibri" panose="020F0502020204030204" pitchFamily="34" charset="0"/>
                <a:ea typeface="Calibri" panose="020F0502020204030204" pitchFamily="34" charset="0"/>
                <a:cs typeface="Calibri" panose="020F0502020204030204" pitchFamily="34" charset="0"/>
              </a:rPr>
              <a:t>Katalist Cisco</a:t>
            </a:r>
            <a:r>
              <a:rPr lang="it-IT" sz="1200" dirty="0">
                <a:latin typeface="Calibri" panose="020F0502020204030204" pitchFamily="34" charset="0"/>
                <a:ea typeface="Calibri" panose="020F0502020204030204" pitchFamily="34" charset="0"/>
                <a:cs typeface="Calibri" panose="020F0502020204030204" pitchFamily="34" charset="0"/>
              </a:rPr>
              <a:t>;</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Realizzazioni strutture di fila, raccordi BF e AF, in sale apparati Telecom, Infostrada e Fastweb;</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I&amp;C Router traffico dati vari tecnologie in centrali Telecom;</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I&amp;C Data Center in centrali Telecom, Infostrada e Fastweb.</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200" dirty="0">
                <a:latin typeface="Calibri" panose="020F0502020204030204" pitchFamily="34" charset="0"/>
                <a:ea typeface="Calibri" panose="020F0502020204030204" pitchFamily="34" charset="0"/>
                <a:cs typeface="Calibri" panose="020F0502020204030204" pitchFamily="34" charset="0"/>
              </a:rPr>
              <a:t> </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200" dirty="0">
                <a:latin typeface="Calibri" panose="020F0502020204030204" pitchFamily="34" charset="0"/>
                <a:ea typeface="Calibri" panose="020F0502020204030204" pitchFamily="34" charset="0"/>
                <a:cs typeface="Calibri" panose="020F0502020204030204" pitchFamily="34" charset="0"/>
              </a:rPr>
              <a:t>In aggiunta a quanto sopra indicato, all’interno di Centrali Telecom </a:t>
            </a:r>
            <a:r>
              <a:rPr lang="it-IT" sz="1200" b="1" dirty="0">
                <a:latin typeface="Calibri" panose="020F0502020204030204" pitchFamily="34" charset="0"/>
                <a:ea typeface="Calibri" panose="020F0502020204030204" pitchFamily="34" charset="0"/>
                <a:cs typeface="Calibri" panose="020F0502020204030204" pitchFamily="34" charset="0"/>
              </a:rPr>
              <a:t>MEDINET</a:t>
            </a:r>
            <a:r>
              <a:rPr lang="it-IT" sz="1200" dirty="0">
                <a:latin typeface="Calibri" panose="020F0502020204030204" pitchFamily="34" charset="0"/>
                <a:ea typeface="Calibri" panose="020F0502020204030204" pitchFamily="34" charset="0"/>
                <a:cs typeface="Calibri" panose="020F0502020204030204" pitchFamily="34" charset="0"/>
              </a:rPr>
              <a:t> esegue attività di: </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lphaLcParenR"/>
            </a:pPr>
            <a:r>
              <a:rPr lang="it-IT" sz="1200" b="1" dirty="0">
                <a:latin typeface="Calibri" panose="020F0502020204030204" pitchFamily="34" charset="0"/>
                <a:ea typeface="Calibri" panose="020F0502020204030204" pitchFamily="34" charset="0"/>
                <a:cs typeface="Calibri" panose="020F0502020204030204" pitchFamily="34" charset="0"/>
              </a:rPr>
              <a:t>Compattamento ATM</a:t>
            </a:r>
            <a:r>
              <a:rPr lang="it-IT" sz="1200" dirty="0">
                <a:latin typeface="Calibri" panose="020F0502020204030204" pitchFamily="34" charset="0"/>
                <a:ea typeface="Calibri" panose="020F0502020204030204" pitchFamily="34" charset="0"/>
                <a:cs typeface="Calibri" panose="020F0502020204030204" pitchFamily="34" charset="0"/>
              </a:rPr>
              <a:t> con la realizzazione di permutazioni per compattamento e migrazione degli utenti attivi su </a:t>
            </a:r>
            <a:r>
              <a:rPr lang="it-IT" sz="1200" b="1" dirty="0">
                <a:latin typeface="Calibri" panose="020F0502020204030204" pitchFamily="34" charset="0"/>
                <a:ea typeface="Calibri" panose="020F0502020204030204" pitchFamily="34" charset="0"/>
                <a:cs typeface="Calibri" panose="020F0502020204030204" pitchFamily="34" charset="0"/>
              </a:rPr>
              <a:t>DSLAM ATM;</a:t>
            </a:r>
            <a:r>
              <a:rPr lang="it-IT" sz="1200" dirty="0">
                <a:latin typeface="Calibri" panose="020F0502020204030204" pitchFamily="34" charset="0"/>
                <a:ea typeface="Calibri" panose="020F0502020204030204" pitchFamily="34" charset="0"/>
                <a:cs typeface="Calibri" panose="020F0502020204030204" pitchFamily="34" charset="0"/>
              </a:rPr>
              <a:t> </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lphaLcParenR"/>
            </a:pPr>
            <a:r>
              <a:rPr lang="it-IT" sz="1200" b="1" dirty="0">
                <a:latin typeface="Calibri" panose="020F0502020204030204" pitchFamily="34" charset="0"/>
                <a:ea typeface="Calibri" panose="020F0502020204030204" pitchFamily="34" charset="0"/>
                <a:cs typeface="Calibri" panose="020F0502020204030204" pitchFamily="34" charset="0"/>
              </a:rPr>
              <a:t>Decommissioning PSTN </a:t>
            </a:r>
            <a:r>
              <a:rPr lang="it-IT" sz="1200" dirty="0">
                <a:latin typeface="Calibri" panose="020F0502020204030204" pitchFamily="34" charset="0"/>
                <a:ea typeface="Calibri" panose="020F0502020204030204" pitchFamily="34" charset="0"/>
                <a:cs typeface="Calibri" panose="020F0502020204030204" pitchFamily="34" charset="0"/>
              </a:rPr>
              <a:t>attraverso:</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Survey su centrale di commutazione con check permutatore e infrastruttura SLA;</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Valutazione Alimentazione e condizionamento;</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100" dirty="0">
                <a:solidFill>
                  <a:srgbClr val="000000"/>
                </a:solidFill>
                <a:latin typeface="Calibri" panose="020F0502020204030204" pitchFamily="34" charset="0"/>
                <a:ea typeface="Times New Roman" panose="02020603050405020304" pitchFamily="18" charset="0"/>
                <a:cs typeface="Calibri" panose="020F0502020204030204" pitchFamily="34" charset="0"/>
              </a:rPr>
              <a:t>Verifica ed Aggiornamento Documentazione estratta da Banca Dati Telecom;</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100" dirty="0">
                <a:solidFill>
                  <a:srgbClr val="000000"/>
                </a:solidFill>
                <a:latin typeface="Calibri" panose="020F0502020204030204" pitchFamily="34" charset="0"/>
                <a:ea typeface="Times New Roman" panose="02020603050405020304" pitchFamily="18" charset="0"/>
                <a:cs typeface="Calibri" panose="020F0502020204030204" pitchFamily="34" charset="0"/>
              </a:rPr>
              <a:t>Spostamento Utente sincronizzato con il NOC;</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100" dirty="0">
                <a:solidFill>
                  <a:srgbClr val="000000"/>
                </a:solidFill>
                <a:latin typeface="Calibri" panose="020F0502020204030204" pitchFamily="34" charset="0"/>
                <a:ea typeface="Times New Roman" panose="02020603050405020304" pitchFamily="18" charset="0"/>
                <a:cs typeface="Calibri" panose="020F0502020204030204" pitchFamily="34" charset="0"/>
              </a:rPr>
              <a:t>Permutazione a due fili esecuzione a saldatura </a:t>
            </a:r>
            <a:r>
              <a:rPr lang="it-IT" sz="1100" dirty="0" err="1">
                <a:solidFill>
                  <a:srgbClr val="000000"/>
                </a:solidFill>
                <a:latin typeface="Calibri" panose="020F0502020204030204" pitchFamily="34" charset="0"/>
                <a:ea typeface="Times New Roman" panose="02020603050405020304" pitchFamily="18" charset="0"/>
                <a:cs typeface="Calibri" panose="020F0502020204030204" pitchFamily="34" charset="0"/>
              </a:rPr>
              <a:t>quick</a:t>
            </a:r>
            <a:r>
              <a:rPr lang="it-IT" sz="11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100" dirty="0">
                <a:solidFill>
                  <a:srgbClr val="000000"/>
                </a:solidFill>
                <a:latin typeface="Calibri" panose="020F0502020204030204" pitchFamily="34" charset="0"/>
                <a:ea typeface="Times New Roman" panose="02020603050405020304" pitchFamily="18" charset="0"/>
                <a:cs typeface="Calibri" panose="020F0502020204030204" pitchFamily="34" charset="0"/>
              </a:rPr>
              <a:t>Verifica Post-Compattamento per tutti gli utenti spostati;</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1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Assistenza post-compattamento-on-site per gestione Trouble ticket;</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100" dirty="0">
                <a:solidFill>
                  <a:srgbClr val="000000"/>
                </a:solidFill>
                <a:latin typeface="Calibri" panose="020F0502020204030204" pitchFamily="34" charset="0"/>
                <a:ea typeface="Times New Roman" panose="02020603050405020304" pitchFamily="18" charset="0"/>
                <a:cs typeface="Calibri" panose="020F0502020204030204" pitchFamily="34" charset="0"/>
              </a:rPr>
              <a:t>Migrazione Utente;</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100" dirty="0">
                <a:solidFill>
                  <a:srgbClr val="000000"/>
                </a:solidFill>
                <a:latin typeface="Calibri" panose="020F0502020204030204" pitchFamily="34" charset="0"/>
                <a:ea typeface="Times New Roman" panose="02020603050405020304" pitchFamily="18" charset="0"/>
                <a:cs typeface="Calibri" panose="020F0502020204030204" pitchFamily="34" charset="0"/>
              </a:rPr>
              <a:t>Spegnimento apparati migrati;</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100" dirty="0">
                <a:solidFill>
                  <a:srgbClr val="000000"/>
                </a:solidFill>
                <a:latin typeface="Calibri" panose="020F0502020204030204" pitchFamily="34" charset="0"/>
                <a:ea typeface="Times New Roman" panose="02020603050405020304" pitchFamily="18" charset="0"/>
                <a:cs typeface="Calibri" panose="020F0502020204030204" pitchFamily="34" charset="0"/>
              </a:rPr>
              <a:t>Recupero schede ed inventario per scorta con aggiornamento Banca Dati Telecom.</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44969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11</a:t>
            </a:fld>
            <a:endParaRPr lang="en-US" dirty="0"/>
          </a:p>
        </p:txBody>
      </p:sp>
      <p:sp>
        <p:nvSpPr>
          <p:cNvPr id="6" name="CasellaDiTesto 5"/>
          <p:cNvSpPr txBox="1"/>
          <p:nvPr/>
        </p:nvSpPr>
        <p:spPr>
          <a:xfrm>
            <a:off x="773944" y="871469"/>
            <a:ext cx="6867586"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rPr>
              <a:t>Business Unit Next Generation Networks (NGN)</a:t>
            </a:r>
          </a:p>
        </p:txBody>
      </p:sp>
      <p:sp>
        <p:nvSpPr>
          <p:cNvPr id="7" name="Rettangolo 6"/>
          <p:cNvSpPr/>
          <p:nvPr/>
        </p:nvSpPr>
        <p:spPr>
          <a:xfrm>
            <a:off x="535260" y="2458257"/>
            <a:ext cx="11106277" cy="3550011"/>
          </a:xfrm>
          <a:prstGeom prst="rect">
            <a:avLst/>
          </a:prstGeom>
        </p:spPr>
        <p:txBody>
          <a:bodyPr wrap="square">
            <a:spAutoFit/>
          </a:bodyPr>
          <a:lstStyle/>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Con la Business </a:t>
            </a:r>
            <a:r>
              <a:rPr lang="it-IT" sz="1400" b="1" dirty="0">
                <a:latin typeface="Calibri" panose="020F0502020204030204" pitchFamily="34" charset="0"/>
                <a:ea typeface="Calibri" panose="020F0502020204030204" pitchFamily="34" charset="0"/>
                <a:cs typeface="Calibri" panose="020F0502020204030204" pitchFamily="34" charset="0"/>
              </a:rPr>
              <a:t>Unit Next Generation Networks</a:t>
            </a:r>
            <a:r>
              <a:rPr lang="it-IT" sz="1400" dirty="0">
                <a:latin typeface="Calibri" panose="020F0502020204030204" pitchFamily="34" charset="0"/>
                <a:ea typeface="Calibri" panose="020F0502020204030204" pitchFamily="34" charset="0"/>
                <a:cs typeface="Calibri" panose="020F0502020204030204" pitchFamily="34" charset="0"/>
              </a:rPr>
              <a:t> (NGN), </a:t>
            </a:r>
            <a:r>
              <a:rPr lang="it-IT" sz="1400" b="1" dirty="0">
                <a:latin typeface="Calibri" panose="020F0502020204030204" pitchFamily="34" charset="0"/>
                <a:ea typeface="Calibri" panose="020F0502020204030204" pitchFamily="34" charset="0"/>
                <a:cs typeface="Calibri" panose="020F0502020204030204" pitchFamily="34" charset="0"/>
              </a:rPr>
              <a:t>MEDINET</a:t>
            </a:r>
            <a:r>
              <a:rPr lang="it-IT" sz="1400" dirty="0">
                <a:latin typeface="Calibri" panose="020F0502020204030204" pitchFamily="34" charset="0"/>
                <a:ea typeface="Calibri" panose="020F0502020204030204" pitchFamily="34" charset="0"/>
                <a:cs typeface="Calibri" panose="020F0502020204030204" pitchFamily="34" charset="0"/>
              </a:rPr>
              <a:t> progetta sistemi e reti in fibra ottica di giunzione e di accesso a banda ultra larga nelle principali architetture di distribuzione (FTTC, FTTS, FTTB, FTTH) su sistemi di accesso passivi (GPON) e punto-punto (P2P). Il servizio offerto è articolato come segue:</a:t>
            </a:r>
          </a:p>
          <a:p>
            <a:pPr algn="just">
              <a:lnSpc>
                <a:spcPct val="107000"/>
              </a:lnSpc>
              <a:spcAft>
                <a:spcPts val="0"/>
              </a:spcAft>
            </a:pP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Wingdings" panose="05000000000000000000" pitchFamily="2" charset="2"/>
              <a:buChar char="Ø"/>
              <a:tabLst>
                <a:tab pos="457200" algn="l"/>
              </a:tabLst>
            </a:pPr>
            <a:r>
              <a:rPr lang="it-IT" sz="1400" dirty="0" err="1">
                <a:latin typeface="Calibri" panose="020F0502020204030204" pitchFamily="34" charset="0"/>
                <a:ea typeface="Calibri" panose="020F0502020204030204" pitchFamily="34" charset="0"/>
                <a:cs typeface="Calibri" panose="020F0502020204030204" pitchFamily="34" charset="0"/>
              </a:rPr>
              <a:t>Walk</a:t>
            </a:r>
            <a:r>
              <a:rPr lang="it-IT" sz="1400" dirty="0">
                <a:latin typeface="Calibri" panose="020F0502020204030204" pitchFamily="34" charset="0"/>
                <a:ea typeface="Calibri" panose="020F0502020204030204" pitchFamily="34" charset="0"/>
                <a:cs typeface="Calibri" panose="020F0502020204030204" pitchFamily="34" charset="0"/>
              </a:rPr>
              <a:t>-out della rete primaria e secondaria;</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Verifica e studio di fattibilità dei collegamenti;</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Verifica Enti proprietari;</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Verifica infrastrutture esistenti, anche attraverso sonde;</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Sopralluoghi presso gli edifici/</a:t>
            </a:r>
            <a:r>
              <a:rPr lang="it-IT" sz="1400" dirty="0" err="1">
                <a:latin typeface="Calibri" panose="020F0502020204030204" pitchFamily="34" charset="0"/>
                <a:ea typeface="Calibri" panose="020F0502020204030204" pitchFamily="34" charset="0"/>
                <a:cs typeface="Calibri" panose="020F0502020204030204" pitchFamily="34" charset="0"/>
              </a:rPr>
              <a:t>Walk</a:t>
            </a:r>
            <a:r>
              <a:rPr lang="it-IT" sz="1400" dirty="0">
                <a:latin typeface="Calibri" panose="020F0502020204030204" pitchFamily="34" charset="0"/>
                <a:ea typeface="Calibri" panose="020F0502020204030204" pitchFamily="34" charset="0"/>
                <a:cs typeface="Calibri" panose="020F0502020204030204" pitchFamily="34" charset="0"/>
              </a:rPr>
              <a:t>-In inclusa stima verticali strutturati;</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Redazione pratiche per richiesta sotto equipaggiamenti;</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Redazione pratiche richieste posa apparati e scavi Enti proprietari (Comuni, Province, ANAS, Regioni, Consorzi di Bonifica, Soprintendenze);</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Verifiche statiche palificazioni;</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Richiesta e ottenimento permessi;</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Progettazione esecutiva ed </a:t>
            </a:r>
            <a:r>
              <a:rPr lang="it-IT" sz="1400" dirty="0" err="1">
                <a:latin typeface="Calibri" panose="020F0502020204030204" pitchFamily="34" charset="0"/>
                <a:ea typeface="Calibri" panose="020F0502020204030204" pitchFamily="34" charset="0"/>
                <a:cs typeface="Calibri" panose="020F0502020204030204" pitchFamily="34" charset="0"/>
              </a:rPr>
              <a:t>As</a:t>
            </a:r>
            <a:r>
              <a:rPr lang="it-IT" sz="1400" dirty="0">
                <a:latin typeface="Calibri" panose="020F0502020204030204" pitchFamily="34" charset="0"/>
                <a:ea typeface="Calibri" panose="020F0502020204030204" pitchFamily="34" charset="0"/>
                <a:cs typeface="Calibri" panose="020F0502020204030204" pitchFamily="34" charset="0"/>
              </a:rPr>
              <a:t> </a:t>
            </a:r>
            <a:r>
              <a:rPr lang="it-IT" sz="1400" dirty="0" err="1">
                <a:latin typeface="Calibri" panose="020F0502020204030204" pitchFamily="34" charset="0"/>
                <a:ea typeface="Calibri" panose="020F0502020204030204" pitchFamily="34" charset="0"/>
                <a:cs typeface="Calibri" panose="020F0502020204030204" pitchFamily="34" charset="0"/>
              </a:rPr>
              <a:t>Built</a:t>
            </a:r>
            <a:r>
              <a:rPr lang="it-IT" sz="1400" dirty="0">
                <a:latin typeface="Calibri" panose="020F0502020204030204" pitchFamily="34" charset="0"/>
                <a:ea typeface="Calibri" panose="020F0502020204030204" pitchFamily="34" charset="0"/>
                <a:cs typeface="Calibri" panose="020F0502020204030204" pitchFamily="34" charset="0"/>
              </a:rPr>
              <a:t> rete di giunzione, di accesso, FTTC, FTTS, FTTN, FTTH;</a:t>
            </a:r>
          </a:p>
          <a:p>
            <a:pPr marL="342900" lvl="0" indent="-342900" algn="just">
              <a:lnSpc>
                <a:spcPct val="107000"/>
              </a:lnSpc>
              <a:spcAft>
                <a:spcPts val="0"/>
              </a:spcAft>
              <a:buFont typeface="Wingdings" panose="05000000000000000000" pitchFamily="2" charset="2"/>
              <a:buChar char="Ø"/>
              <a:tabLst>
                <a:tab pos="457200" algn="l"/>
              </a:tabLst>
            </a:pPr>
            <a:r>
              <a:rPr lang="it-IT" sz="1400" dirty="0">
                <a:latin typeface="Calibri" panose="020F0502020204030204" pitchFamily="34" charset="0"/>
                <a:ea typeface="Calibri" panose="020F0502020204030204" pitchFamily="34" charset="0"/>
                <a:cs typeface="Calibri" panose="020F0502020204030204" pitchFamily="34" charset="0"/>
              </a:rPr>
              <a:t>Aggiornamento DB Network Inventory (planimetrica ed alfanumerica).</a:t>
            </a:r>
          </a:p>
        </p:txBody>
      </p:sp>
    </p:spTree>
    <p:extLst>
      <p:ext uri="{BB962C8B-B14F-4D97-AF65-F5344CB8AC3E}">
        <p14:creationId xmlns:p14="http://schemas.microsoft.com/office/powerpoint/2010/main" val="1035963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12</a:t>
            </a:fld>
            <a:endParaRPr lang="en-US" dirty="0"/>
          </a:p>
        </p:txBody>
      </p:sp>
      <p:sp>
        <p:nvSpPr>
          <p:cNvPr id="6" name="CasellaDiTesto 5"/>
          <p:cNvSpPr txBox="1"/>
          <p:nvPr/>
        </p:nvSpPr>
        <p:spPr>
          <a:xfrm>
            <a:off x="773944" y="871469"/>
            <a:ext cx="5729454"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rPr>
              <a:t>Smart City e Rigenerazione Urbana</a:t>
            </a:r>
          </a:p>
        </p:txBody>
      </p:sp>
      <p:sp>
        <p:nvSpPr>
          <p:cNvPr id="7" name="Rettangolo 6"/>
          <p:cNvSpPr/>
          <p:nvPr/>
        </p:nvSpPr>
        <p:spPr>
          <a:xfrm>
            <a:off x="425379" y="2405605"/>
            <a:ext cx="11139731" cy="1234697"/>
          </a:xfrm>
          <a:prstGeom prst="rect">
            <a:avLst/>
          </a:prstGeom>
        </p:spPr>
        <p:txBody>
          <a:bodyPr wrap="square">
            <a:spAutoFit/>
          </a:bodyPr>
          <a:lstStyle/>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Con la </a:t>
            </a:r>
            <a:r>
              <a:rPr lang="it-IT" sz="1400" b="1" dirty="0">
                <a:latin typeface="Calibri" panose="020F0502020204030204" pitchFamily="34" charset="0"/>
                <a:ea typeface="Calibri" panose="020F0502020204030204" pitchFamily="34" charset="0"/>
                <a:cs typeface="Calibri" panose="020F0502020204030204" pitchFamily="34" charset="0"/>
              </a:rPr>
              <a:t>Business Unit Smart City e Rigenerazione Urbana</a:t>
            </a:r>
            <a:r>
              <a:rPr lang="it-IT" sz="1400" dirty="0">
                <a:latin typeface="Calibri" panose="020F0502020204030204" pitchFamily="34" charset="0"/>
                <a:ea typeface="Calibri" panose="020F0502020204030204" pitchFamily="34" charset="0"/>
                <a:cs typeface="Calibri" panose="020F0502020204030204" pitchFamily="34" charset="0"/>
              </a:rPr>
              <a:t>, </a:t>
            </a:r>
            <a:r>
              <a:rPr lang="it-IT" sz="1400" b="1" dirty="0">
                <a:latin typeface="Calibri" panose="020F0502020204030204" pitchFamily="34" charset="0"/>
                <a:ea typeface="Calibri" panose="020F0502020204030204" pitchFamily="34" charset="0"/>
                <a:cs typeface="Calibri" panose="020F0502020204030204" pitchFamily="34" charset="0"/>
              </a:rPr>
              <a:t>MEDINET</a:t>
            </a:r>
            <a:r>
              <a:rPr lang="it-IT" sz="1400" dirty="0">
                <a:latin typeface="Calibri" panose="020F0502020204030204" pitchFamily="34" charset="0"/>
                <a:ea typeface="Calibri" panose="020F0502020204030204" pitchFamily="34" charset="0"/>
                <a:cs typeface="Calibri" panose="020F0502020204030204" pitchFamily="34" charset="0"/>
              </a:rPr>
              <a:t> progetta soluzioni integrate di tele gestione della pubblica illuminazione, dei parcheggi a pagamento e di reti wireless di sensori di misurazione che consentono all’amministrazione comunale di gestire in modo intelligente le attività economiche, la mobilità, le risorse ambientali, le relazioni tra le persone, le politiche dell’abitare ed il suo stesso modello di amministrazione della città.</a:t>
            </a:r>
          </a:p>
          <a:p>
            <a:pPr algn="just">
              <a:lnSpc>
                <a:spcPct val="107000"/>
              </a:lnSpc>
              <a:spcAft>
                <a:spcPts val="0"/>
              </a:spcAft>
            </a:pPr>
            <a:endParaRPr lang="it-IT"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Immagine 1"/>
          <p:cNvPicPr>
            <a:picLocks noChangeAspect="1"/>
          </p:cNvPicPr>
          <p:nvPr/>
        </p:nvPicPr>
        <p:blipFill>
          <a:blip r:embed="rId2"/>
          <a:stretch>
            <a:fillRect/>
          </a:stretch>
        </p:blipFill>
        <p:spPr>
          <a:xfrm>
            <a:off x="2684473" y="3363362"/>
            <a:ext cx="7966465" cy="3183098"/>
          </a:xfrm>
          <a:prstGeom prst="rect">
            <a:avLst/>
          </a:prstGeom>
        </p:spPr>
      </p:pic>
      <p:pic>
        <p:nvPicPr>
          <p:cNvPr id="3" name="Immagine 2"/>
          <p:cNvPicPr>
            <a:picLocks noChangeAspect="1"/>
          </p:cNvPicPr>
          <p:nvPr/>
        </p:nvPicPr>
        <p:blipFill>
          <a:blip r:embed="rId3"/>
          <a:stretch>
            <a:fillRect/>
          </a:stretch>
        </p:blipFill>
        <p:spPr>
          <a:xfrm>
            <a:off x="7155790" y="3417772"/>
            <a:ext cx="512108" cy="597460"/>
          </a:xfrm>
          <a:prstGeom prst="rect">
            <a:avLst/>
          </a:prstGeom>
        </p:spPr>
      </p:pic>
    </p:spTree>
    <p:extLst>
      <p:ext uri="{BB962C8B-B14F-4D97-AF65-F5344CB8AC3E}">
        <p14:creationId xmlns:p14="http://schemas.microsoft.com/office/powerpoint/2010/main" val="2286953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a:extLst>
              <a:ext uri="{FF2B5EF4-FFF2-40B4-BE49-F238E27FC236}">
                <a16:creationId xmlns:a16="http://schemas.microsoft.com/office/drawing/2014/main" id="{FC5D92AD-89D3-7CF7-D84A-8FB972A11558}"/>
              </a:ext>
            </a:extLst>
          </p:cNvPr>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a:extLst>
              <a:ext uri="{FF2B5EF4-FFF2-40B4-BE49-F238E27FC236}">
                <a16:creationId xmlns:a16="http://schemas.microsoft.com/office/drawing/2014/main" id="{FE9ED7D5-295B-CF11-992F-3ADBD161DC5A}"/>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
        <p:nvSpPr>
          <p:cNvPr id="6" name="CasellaDiTesto 5">
            <a:extLst>
              <a:ext uri="{FF2B5EF4-FFF2-40B4-BE49-F238E27FC236}">
                <a16:creationId xmlns:a16="http://schemas.microsoft.com/office/drawing/2014/main" id="{23A508E1-3A19-BC1F-A683-4A05CABE4AF7}"/>
              </a:ext>
            </a:extLst>
          </p:cNvPr>
          <p:cNvSpPr txBox="1"/>
          <p:nvPr/>
        </p:nvSpPr>
        <p:spPr>
          <a:xfrm>
            <a:off x="773944" y="871469"/>
            <a:ext cx="5073312"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latin typeface="Calibri" panose="020F0502020204030204" pitchFamily="34" charset="0"/>
                <a:ea typeface="Calibri" panose="020F0502020204030204" pitchFamily="34" charset="0"/>
                <a:cs typeface="Calibri" panose="020F0502020204030204" pitchFamily="34" charset="0"/>
              </a:rPr>
              <a:t>IoT in ambito TELCO &amp; INDUSTRY</a:t>
            </a:r>
            <a:endParaRPr lang="it-IT" sz="1600" b="1" dirty="0">
              <a:solidFill>
                <a:schemeClr val="bg1"/>
              </a:solidFill>
            </a:endParaRPr>
          </a:p>
        </p:txBody>
      </p:sp>
      <p:sp>
        <p:nvSpPr>
          <p:cNvPr id="7" name="Rettangolo 6">
            <a:extLst>
              <a:ext uri="{FF2B5EF4-FFF2-40B4-BE49-F238E27FC236}">
                <a16:creationId xmlns:a16="http://schemas.microsoft.com/office/drawing/2014/main" id="{CE64791D-955F-35FE-08ED-5B33639F442A}"/>
              </a:ext>
            </a:extLst>
          </p:cNvPr>
          <p:cNvSpPr/>
          <p:nvPr/>
        </p:nvSpPr>
        <p:spPr>
          <a:xfrm>
            <a:off x="352026" y="2262945"/>
            <a:ext cx="6841254" cy="2251578"/>
          </a:xfrm>
          <a:prstGeom prst="rect">
            <a:avLst/>
          </a:prstGeom>
        </p:spPr>
        <p:txBody>
          <a:bodyPr wrap="square">
            <a:spAutoFit/>
          </a:bodyPr>
          <a:lstStyle/>
          <a:p>
            <a:pPr marL="0" indent="0" algn="just">
              <a:buNone/>
            </a:pPr>
            <a:r>
              <a:rPr lang="it-IT" sz="1400" dirty="0">
                <a:latin typeface="Calibri" panose="020F0502020204030204" pitchFamily="34" charset="0"/>
                <a:ea typeface="Calibri" panose="020F0502020204030204" pitchFamily="34" charset="0"/>
                <a:cs typeface="Calibri" panose="020F0502020204030204" pitchFamily="34" charset="0"/>
              </a:rPr>
              <a:t>Con la </a:t>
            </a:r>
            <a:r>
              <a:rPr lang="it-IT" sz="1400" b="1" dirty="0">
                <a:latin typeface="Calibri" panose="020F0502020204030204" pitchFamily="34" charset="0"/>
                <a:ea typeface="Calibri" panose="020F0502020204030204" pitchFamily="34" charset="0"/>
                <a:cs typeface="Calibri" panose="020F0502020204030204" pitchFamily="34" charset="0"/>
              </a:rPr>
              <a:t>Business Unit IOT</a:t>
            </a:r>
            <a:r>
              <a:rPr lang="it-IT" sz="1400" dirty="0">
                <a:latin typeface="Calibri" panose="020F0502020204030204" pitchFamily="34" charset="0"/>
                <a:ea typeface="Calibri" panose="020F0502020204030204" pitchFamily="34" charset="0"/>
                <a:cs typeface="Calibri" panose="020F0502020204030204" pitchFamily="34" charset="0"/>
              </a:rPr>
              <a:t>, </a:t>
            </a:r>
            <a:r>
              <a:rPr lang="it-IT" sz="1400" b="1" dirty="0">
                <a:latin typeface="Calibri" panose="020F0502020204030204" pitchFamily="34" charset="0"/>
                <a:ea typeface="Calibri" panose="020F0502020204030204" pitchFamily="34" charset="0"/>
                <a:cs typeface="Calibri" panose="020F0502020204030204" pitchFamily="34" charset="0"/>
              </a:rPr>
              <a:t>MEDINET</a:t>
            </a:r>
            <a:r>
              <a:rPr lang="it-IT" sz="1400" dirty="0">
                <a:latin typeface="Calibri" panose="020F0502020204030204" pitchFamily="34" charset="0"/>
                <a:ea typeface="Calibri" panose="020F0502020204030204" pitchFamily="34" charset="0"/>
                <a:cs typeface="Calibri" panose="020F0502020204030204" pitchFamily="34" charset="0"/>
              </a:rPr>
              <a:t> ha ideato e progettato </a:t>
            </a:r>
            <a:r>
              <a:rPr lang="it-IT" sz="1400" b="1" dirty="0">
                <a:latin typeface="Calibri" panose="020F0502020204030204" pitchFamily="34" charset="0"/>
                <a:ea typeface="Calibri" panose="020F0502020204030204" pitchFamily="34" charset="0"/>
                <a:cs typeface="Calibri" panose="020F0502020204030204" pitchFamily="34" charset="0"/>
              </a:rPr>
              <a:t>S.A.C.A.P. Smart Analysis Critical Antenna Points, </a:t>
            </a:r>
            <a:r>
              <a:rPr lang="it-IT" sz="1400" dirty="0">
                <a:latin typeface="Calibri" panose="020F0502020204030204" pitchFamily="34" charset="0"/>
                <a:ea typeface="Calibri" panose="020F0502020204030204" pitchFamily="34" charset="0"/>
                <a:cs typeface="Calibri" panose="020F0502020204030204" pitchFamily="34" charset="0"/>
              </a:rPr>
              <a:t>un sistema integrato di monitoraggio infrastrutture per Stazioni Radio Base che conduce</a:t>
            </a:r>
            <a:r>
              <a:rPr lang="it-IT" sz="1400" b="0" i="0" u="none" strike="noStrike" baseline="0" dirty="0">
                <a:latin typeface="Calibri" panose="020F0502020204030204" pitchFamily="34" charset="0"/>
                <a:cs typeface="Calibri" panose="020F0502020204030204" pitchFamily="34" charset="0"/>
              </a:rPr>
              <a:t> un’</a:t>
            </a:r>
            <a:r>
              <a:rPr lang="it-IT" sz="1400" b="1" i="0" u="none" strike="noStrike" baseline="0" dirty="0">
                <a:latin typeface="Calibri" panose="020F0502020204030204" pitchFamily="34" charset="0"/>
                <a:cs typeface="Calibri" panose="020F0502020204030204" pitchFamily="34" charset="0"/>
              </a:rPr>
              <a:t>analisi predittiva </a:t>
            </a:r>
            <a:r>
              <a:rPr lang="it-IT" sz="1400" b="0" i="0" u="none" strike="noStrike" baseline="0" dirty="0">
                <a:latin typeface="Calibri" panose="020F0502020204030204" pitchFamily="34" charset="0"/>
                <a:cs typeface="Calibri" panose="020F0502020204030204" pitchFamily="34" charset="0"/>
              </a:rPr>
              <a:t>dello stato «di salute» delle strutture metalliche.</a:t>
            </a:r>
            <a:endParaRPr lang="it-IT" sz="1400" b="1" i="0" u="none" strike="noStrike" baseline="0" dirty="0">
              <a:latin typeface="Calibri" panose="020F0502020204030204" pitchFamily="34" charset="0"/>
              <a:cs typeface="Calibri" panose="020F0502020204030204" pitchFamily="34" charset="0"/>
            </a:endParaRPr>
          </a:p>
          <a:p>
            <a:pPr marL="0" indent="0" algn="just">
              <a:buNone/>
            </a:pPr>
            <a:r>
              <a:rPr lang="it-IT" sz="1400" dirty="0">
                <a:latin typeface="Calibri" panose="020F0502020204030204" pitchFamily="34" charset="0"/>
                <a:cs typeface="Calibri" panose="020F0502020204030204" pitchFamily="34" charset="0"/>
              </a:rPr>
              <a:t>Attraverso un costante monitoraggio delle «sezioni critiche» nonché della risposta strutturale alle azioni esterne, il sistema calcola </a:t>
            </a:r>
            <a:r>
              <a:rPr lang="it-IT" sz="1400" dirty="0" err="1">
                <a:latin typeface="Calibri" panose="020F0502020204030204" pitchFamily="34" charset="0"/>
                <a:cs typeface="Calibri" panose="020F0502020204030204" pitchFamily="34" charset="0"/>
              </a:rPr>
              <a:t>realtime</a:t>
            </a:r>
            <a:r>
              <a:rPr lang="it-IT" sz="1400" dirty="0">
                <a:latin typeface="Calibri" panose="020F0502020204030204" pitchFamily="34" charset="0"/>
                <a:cs typeface="Calibri" panose="020F0502020204030204" pitchFamily="34" charset="0"/>
              </a:rPr>
              <a:t> l’effettivo </a:t>
            </a:r>
            <a:r>
              <a:rPr lang="it-IT" sz="1400" b="1" dirty="0">
                <a:latin typeface="Calibri" panose="020F0502020204030204" pitchFamily="34" charset="0"/>
                <a:cs typeface="Calibri" panose="020F0502020204030204" pitchFamily="34" charset="0"/>
              </a:rPr>
              <a:t>tasso di lavoro </a:t>
            </a:r>
            <a:r>
              <a:rPr lang="it-IT" sz="1400" dirty="0">
                <a:latin typeface="Calibri" panose="020F0502020204030204" pitchFamily="34" charset="0"/>
                <a:cs typeface="Calibri" panose="020F0502020204030204" pitchFamily="34" charset="0"/>
              </a:rPr>
              <a:t>del complesso strutturale utile ad individuare per tempo le necessarie azioni in termini di </a:t>
            </a:r>
            <a:r>
              <a:rPr lang="it-IT" sz="1400" b="1" dirty="0">
                <a:latin typeface="Calibri" panose="020F0502020204030204" pitchFamily="34" charset="0"/>
                <a:cs typeface="Calibri" panose="020F0502020204030204" pitchFamily="34" charset="0"/>
              </a:rPr>
              <a:t>manutenzione preventiva e prescrittiva.</a:t>
            </a:r>
          </a:p>
          <a:p>
            <a:pPr marL="0" indent="0" algn="just">
              <a:buNone/>
            </a:pPr>
            <a:r>
              <a:rPr lang="it-IT" sz="1400" dirty="0">
                <a:latin typeface="Calibri" panose="020F0502020204030204" pitchFamily="34" charset="0"/>
                <a:cs typeface="Calibri" panose="020F0502020204030204" pitchFamily="34" charset="0"/>
              </a:rPr>
              <a:t>Il sistema costruisce delle serie storiche che permettono di disporre di verifiche statiche, caratterizzazioni e controlli non distruttivi digitali e dinamici.</a:t>
            </a:r>
            <a:endParaRPr lang="it-IT" sz="1400" b="1" i="0" u="none" strike="noStrike" baseline="0" dirty="0">
              <a:latin typeface="Calibri" panose="020F0502020204030204" pitchFamily="34" charset="0"/>
              <a:cs typeface="Calibri" panose="020F0502020204030204" pitchFamily="34" charset="0"/>
            </a:endParaRPr>
          </a:p>
          <a:p>
            <a:pPr algn="just">
              <a:lnSpc>
                <a:spcPct val="107000"/>
              </a:lnSpc>
              <a:spcAft>
                <a:spcPts val="0"/>
              </a:spcAft>
            </a:pPr>
            <a:endParaRPr lang="it-IT"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Segnaposto contenuto 2">
            <a:extLst>
              <a:ext uri="{FF2B5EF4-FFF2-40B4-BE49-F238E27FC236}">
                <a16:creationId xmlns:a16="http://schemas.microsoft.com/office/drawing/2014/main" id="{0BFE9571-AEEC-5788-055F-71338C9BEFE2}"/>
              </a:ext>
            </a:extLst>
          </p:cNvPr>
          <p:cNvSpPr>
            <a:spLocks noGrp="1"/>
          </p:cNvSpPr>
          <p:nvPr>
            <p:ph sz="half" idx="1"/>
          </p:nvPr>
        </p:nvSpPr>
        <p:spPr>
          <a:xfrm>
            <a:off x="1496964" y="4535423"/>
            <a:ext cx="5286102" cy="1924257"/>
          </a:xfrm>
        </p:spPr>
        <p:txBody>
          <a:bodyPr vert="horz" lIns="91440" tIns="45720" rIns="91440" bIns="45720" rtlCol="0">
            <a:normAutofit/>
          </a:bodyPr>
          <a:lstStyle/>
          <a:p>
            <a:pPr lvl="1" indent="0">
              <a:buNone/>
            </a:pPr>
            <a:r>
              <a:rPr lang="en-US" b="1" dirty="0">
                <a:solidFill>
                  <a:schemeClr val="tx1"/>
                </a:solidFill>
              </a:rPr>
              <a:t>S.A.C.A.P.</a:t>
            </a:r>
          </a:p>
          <a:p>
            <a:pPr marL="1028700" lvl="1"/>
            <a:r>
              <a:rPr lang="en-US" dirty="0">
                <a:solidFill>
                  <a:schemeClr val="tx1"/>
                </a:solidFill>
                <a:latin typeface="Calibri" panose="020F0502020204030204" pitchFamily="34" charset="0"/>
                <a:cs typeface="Calibri" panose="020F0502020204030204" pitchFamily="34" charset="0"/>
              </a:rPr>
              <a:t>GESTIONE/ATTUAZIONE SENSORI DA REMOTO</a:t>
            </a:r>
          </a:p>
          <a:p>
            <a:pPr marL="1028700" lvl="1"/>
            <a:r>
              <a:rPr lang="en-US" dirty="0">
                <a:solidFill>
                  <a:schemeClr val="tx1"/>
                </a:solidFill>
                <a:latin typeface="Calibri" panose="020F0502020204030204" pitchFamily="34" charset="0"/>
                <a:cs typeface="Calibri" panose="020F0502020204030204" pitchFamily="34" charset="0"/>
              </a:rPr>
              <a:t>SERIE STORICHE E ANALISI DATI</a:t>
            </a:r>
          </a:p>
          <a:p>
            <a:pPr marL="1028700" lvl="1"/>
            <a:r>
              <a:rPr lang="en-US" dirty="0">
                <a:solidFill>
                  <a:schemeClr val="tx1"/>
                </a:solidFill>
                <a:latin typeface="Calibri" panose="020F0502020204030204" pitchFamily="34" charset="0"/>
                <a:cs typeface="Calibri" panose="020F0502020204030204" pitchFamily="34" charset="0"/>
              </a:rPr>
              <a:t>MODELLI PREDITTIVI </a:t>
            </a:r>
          </a:p>
          <a:p>
            <a:pPr marL="1028700" lvl="1"/>
            <a:r>
              <a:rPr lang="en-US" dirty="0">
                <a:solidFill>
                  <a:schemeClr val="tx1"/>
                </a:solidFill>
                <a:latin typeface="Calibri" panose="020F0502020204030204" pitchFamily="34" charset="0"/>
                <a:cs typeface="Calibri" panose="020F0502020204030204" pitchFamily="34" charset="0"/>
              </a:rPr>
              <a:t>DASHBOARD DI GOVERNO</a:t>
            </a:r>
          </a:p>
          <a:p>
            <a:pPr marL="914400" lvl="1"/>
            <a:endParaRPr lang="en-US" dirty="0">
              <a:solidFill>
                <a:schemeClr val="tx1"/>
              </a:solidFill>
            </a:endParaRPr>
          </a:p>
          <a:p>
            <a:pPr marL="457200"/>
            <a:endParaRPr lang="en-US" dirty="0"/>
          </a:p>
        </p:txBody>
      </p:sp>
      <p:graphicFrame>
        <p:nvGraphicFramePr>
          <p:cNvPr id="17" name="Diagramma 16">
            <a:extLst>
              <a:ext uri="{FF2B5EF4-FFF2-40B4-BE49-F238E27FC236}">
                <a16:creationId xmlns:a16="http://schemas.microsoft.com/office/drawing/2014/main" id="{B84A3C61-8874-653F-F110-8B4C2C9C815D}"/>
              </a:ext>
            </a:extLst>
          </p:cNvPr>
          <p:cNvGraphicFramePr/>
          <p:nvPr>
            <p:extLst>
              <p:ext uri="{D42A27DB-BD31-4B8C-83A1-F6EECF244321}">
                <p14:modId xmlns:p14="http://schemas.microsoft.com/office/powerpoint/2010/main" val="3271150367"/>
              </p:ext>
            </p:extLst>
          </p:nvPr>
        </p:nvGraphicFramePr>
        <p:xfrm>
          <a:off x="7071930" y="2184568"/>
          <a:ext cx="4874407" cy="41311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250232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a:extLst>
              <a:ext uri="{FF2B5EF4-FFF2-40B4-BE49-F238E27FC236}">
                <a16:creationId xmlns:a16="http://schemas.microsoft.com/office/drawing/2014/main" id="{DF9F9974-E089-87D4-3FF2-0F698B4A77EC}"/>
              </a:ext>
            </a:extLst>
          </p:cNvPr>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a:extLst>
              <a:ext uri="{FF2B5EF4-FFF2-40B4-BE49-F238E27FC236}">
                <a16:creationId xmlns:a16="http://schemas.microsoft.com/office/drawing/2014/main" id="{7E346332-11AC-1FEC-F2AC-B7A9F9917F23}"/>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
        <p:nvSpPr>
          <p:cNvPr id="6" name="CasellaDiTesto 5">
            <a:extLst>
              <a:ext uri="{FF2B5EF4-FFF2-40B4-BE49-F238E27FC236}">
                <a16:creationId xmlns:a16="http://schemas.microsoft.com/office/drawing/2014/main" id="{62A49F93-A8A1-4288-6D6A-3BC94A822113}"/>
              </a:ext>
            </a:extLst>
          </p:cNvPr>
          <p:cNvSpPr txBox="1"/>
          <p:nvPr/>
        </p:nvSpPr>
        <p:spPr>
          <a:xfrm>
            <a:off x="773944" y="871469"/>
            <a:ext cx="5073312"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latin typeface="Calibri" panose="020F0502020204030204" pitchFamily="34" charset="0"/>
                <a:ea typeface="Calibri" panose="020F0502020204030204" pitchFamily="34" charset="0"/>
                <a:cs typeface="Calibri" panose="020F0502020204030204" pitchFamily="34" charset="0"/>
              </a:rPr>
              <a:t>IoT in ambito TELCO &amp; INDUSTRY</a:t>
            </a:r>
            <a:endParaRPr lang="it-IT" sz="1600" b="1" dirty="0">
              <a:solidFill>
                <a:schemeClr val="bg1"/>
              </a:solidFill>
            </a:endParaRPr>
          </a:p>
        </p:txBody>
      </p:sp>
      <p:sp>
        <p:nvSpPr>
          <p:cNvPr id="8" name="CasellaDiTesto 7">
            <a:extLst>
              <a:ext uri="{FF2B5EF4-FFF2-40B4-BE49-F238E27FC236}">
                <a16:creationId xmlns:a16="http://schemas.microsoft.com/office/drawing/2014/main" id="{3CF48474-E7D3-38B9-D9B9-85770AA61EC3}"/>
              </a:ext>
            </a:extLst>
          </p:cNvPr>
          <p:cNvSpPr txBox="1"/>
          <p:nvPr/>
        </p:nvSpPr>
        <p:spPr>
          <a:xfrm>
            <a:off x="394062" y="2197492"/>
            <a:ext cx="11458304" cy="738664"/>
          </a:xfrm>
          <a:prstGeom prst="rect">
            <a:avLst/>
          </a:prstGeom>
          <a:noFill/>
        </p:spPr>
        <p:txBody>
          <a:bodyPr wrap="square">
            <a:spAutoFit/>
          </a:bodyPr>
          <a:lstStyle/>
          <a:p>
            <a:pPr algn="just">
              <a:spcAft>
                <a:spcPts val="800"/>
              </a:spcAft>
            </a:pPr>
            <a:r>
              <a:rPr lang="it-IT" sz="1400" dirty="0">
                <a:latin typeface="Calibri" panose="020F0502020204030204" pitchFamily="34" charset="0"/>
                <a:ea typeface="Calibri" panose="020F0502020204030204" pitchFamily="34" charset="0"/>
                <a:cs typeface="Times New Roman" panose="02020603050405020304" pitchFamily="18" charset="0"/>
              </a:rPr>
              <a:t>Altra soluzione ideata e progettata dalla </a:t>
            </a:r>
            <a:r>
              <a:rPr lang="it-IT" sz="1400" b="1" dirty="0">
                <a:latin typeface="Calibri" panose="020F0502020204030204" pitchFamily="34" charset="0"/>
                <a:ea typeface="Calibri" panose="020F0502020204030204" pitchFamily="34" charset="0"/>
                <a:cs typeface="Times New Roman" panose="02020603050405020304" pitchFamily="18" charset="0"/>
              </a:rPr>
              <a:t>Business Unit IOT </a:t>
            </a:r>
            <a:r>
              <a:rPr lang="it-IT" sz="1400" dirty="0">
                <a:latin typeface="Calibri" panose="020F0502020204030204" pitchFamily="34" charset="0"/>
                <a:ea typeface="Calibri" panose="020F0502020204030204" pitchFamily="34" charset="0"/>
                <a:cs typeface="Times New Roman" panose="02020603050405020304" pitchFamily="18" charset="0"/>
              </a:rPr>
              <a:t>è l’applicativo</a:t>
            </a:r>
            <a:r>
              <a:rPr lang="it-IT" sz="1400" dirty="0">
                <a:effectLst/>
                <a:latin typeface="Calibri" panose="020F0502020204030204" pitchFamily="34" charset="0"/>
                <a:ea typeface="Calibri" panose="020F0502020204030204" pitchFamily="34" charset="0"/>
                <a:cs typeface="Times New Roman" panose="02020603050405020304" pitchFamily="18" charset="0"/>
              </a:rPr>
              <a:t> </a:t>
            </a:r>
            <a:r>
              <a:rPr lang="it-IT" sz="1400" b="1" dirty="0">
                <a:effectLst/>
                <a:latin typeface="Calibri" panose="020F0502020204030204" pitchFamily="34" charset="0"/>
                <a:ea typeface="Calibri" panose="020F0502020204030204" pitchFamily="34" charset="0"/>
                <a:cs typeface="Times New Roman" panose="02020603050405020304" pitchFamily="18" charset="0"/>
              </a:rPr>
              <a:t>SMART DPI</a:t>
            </a:r>
            <a:r>
              <a:rPr lang="it-IT" sz="1400" dirty="0">
                <a:effectLst/>
                <a:latin typeface="Calibri" panose="020F0502020204030204" pitchFamily="34" charset="0"/>
                <a:ea typeface="Calibri" panose="020F0502020204030204" pitchFamily="34" charset="0"/>
                <a:cs typeface="Times New Roman" panose="02020603050405020304" pitchFamily="18" charset="0"/>
              </a:rPr>
              <a:t>, adottata e testata in azienda da </a:t>
            </a:r>
            <a:r>
              <a:rPr lang="it-IT" sz="1400" dirty="0">
                <a:latin typeface="Calibri" panose="020F0502020204030204" pitchFamily="34" charset="0"/>
                <a:ea typeface="Calibri" panose="020F0502020204030204" pitchFamily="34" charset="0"/>
                <a:cs typeface="Times New Roman" panose="02020603050405020304" pitchFamily="18" charset="0"/>
              </a:rPr>
              <a:t>propri</a:t>
            </a:r>
            <a:r>
              <a:rPr lang="it-IT" sz="1400" dirty="0">
                <a:effectLst/>
                <a:latin typeface="Calibri" panose="020F0502020204030204" pitchFamily="34" charset="0"/>
                <a:ea typeface="Calibri" panose="020F0502020204030204" pitchFamily="34" charset="0"/>
                <a:cs typeface="Times New Roman" panose="02020603050405020304" pitchFamily="18" charset="0"/>
              </a:rPr>
              <a:t> dipendenti, che consiste in un’ App per smartphone, governata da una piattaforma centrale di archiviazione e monitoraggio, che consente di effettuare all’inizio della giornata lavorativa il “check” sull’utilizzo dei dispositivi di protezione individuale (DPI).</a:t>
            </a:r>
          </a:p>
        </p:txBody>
      </p:sp>
      <p:pic>
        <p:nvPicPr>
          <p:cNvPr id="11" name="Immagine 10">
            <a:extLst>
              <a:ext uri="{FF2B5EF4-FFF2-40B4-BE49-F238E27FC236}">
                <a16:creationId xmlns:a16="http://schemas.microsoft.com/office/drawing/2014/main" id="{E04DADF6-AD51-980D-C117-5A098CE406B6}"/>
              </a:ext>
            </a:extLst>
          </p:cNvPr>
          <p:cNvPicPr>
            <a:picLocks noChangeAspect="1"/>
          </p:cNvPicPr>
          <p:nvPr/>
        </p:nvPicPr>
        <p:blipFill>
          <a:blip r:embed="rId2"/>
          <a:stretch>
            <a:fillRect/>
          </a:stretch>
        </p:blipFill>
        <p:spPr>
          <a:xfrm>
            <a:off x="3815398" y="3033075"/>
            <a:ext cx="4747846" cy="3559160"/>
          </a:xfrm>
          <a:prstGeom prst="rect">
            <a:avLst/>
          </a:prstGeom>
        </p:spPr>
      </p:pic>
    </p:spTree>
    <p:extLst>
      <p:ext uri="{BB962C8B-B14F-4D97-AF65-F5344CB8AC3E}">
        <p14:creationId xmlns:p14="http://schemas.microsoft.com/office/powerpoint/2010/main" val="12175793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a:extLst>
              <a:ext uri="{FF2B5EF4-FFF2-40B4-BE49-F238E27FC236}">
                <a16:creationId xmlns:a16="http://schemas.microsoft.com/office/drawing/2014/main" id="{DF9F9974-E089-87D4-3FF2-0F698B4A77EC}"/>
              </a:ext>
            </a:extLst>
          </p:cNvPr>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a:extLst>
              <a:ext uri="{FF2B5EF4-FFF2-40B4-BE49-F238E27FC236}">
                <a16:creationId xmlns:a16="http://schemas.microsoft.com/office/drawing/2014/main" id="{7E346332-11AC-1FEC-F2AC-B7A9F9917F23}"/>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
        <p:nvSpPr>
          <p:cNvPr id="6" name="CasellaDiTesto 5">
            <a:extLst>
              <a:ext uri="{FF2B5EF4-FFF2-40B4-BE49-F238E27FC236}">
                <a16:creationId xmlns:a16="http://schemas.microsoft.com/office/drawing/2014/main" id="{62A49F93-A8A1-4288-6D6A-3BC94A822113}"/>
              </a:ext>
            </a:extLst>
          </p:cNvPr>
          <p:cNvSpPr txBox="1"/>
          <p:nvPr/>
        </p:nvSpPr>
        <p:spPr>
          <a:xfrm>
            <a:off x="773944" y="871469"/>
            <a:ext cx="3811043"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latin typeface="Calibri" panose="020F0502020204030204" pitchFamily="34" charset="0"/>
                <a:cs typeface="Calibri" panose="020F0502020204030204" pitchFamily="34" charset="0"/>
              </a:rPr>
              <a:t>Energie e Mobilità</a:t>
            </a:r>
            <a:endParaRPr lang="it-IT" sz="1600" b="1" dirty="0">
              <a:solidFill>
                <a:schemeClr val="bg1"/>
              </a:solidFill>
            </a:endParaRPr>
          </a:p>
        </p:txBody>
      </p:sp>
      <p:sp>
        <p:nvSpPr>
          <p:cNvPr id="8" name="CasellaDiTesto 7">
            <a:extLst>
              <a:ext uri="{FF2B5EF4-FFF2-40B4-BE49-F238E27FC236}">
                <a16:creationId xmlns:a16="http://schemas.microsoft.com/office/drawing/2014/main" id="{3CF48474-E7D3-38B9-D9B9-85770AA61EC3}"/>
              </a:ext>
            </a:extLst>
          </p:cNvPr>
          <p:cNvSpPr txBox="1"/>
          <p:nvPr/>
        </p:nvSpPr>
        <p:spPr>
          <a:xfrm>
            <a:off x="366848" y="2322998"/>
            <a:ext cx="11458304" cy="2617704"/>
          </a:xfrm>
          <a:prstGeom prst="rect">
            <a:avLst/>
          </a:prstGeom>
          <a:noFill/>
        </p:spPr>
        <p:txBody>
          <a:bodyPr wrap="square">
            <a:spAutoFit/>
          </a:bodyPr>
          <a:lstStyle/>
          <a:p>
            <a:pPr algn="just">
              <a:lnSpc>
                <a:spcPct val="107000"/>
              </a:lnSpc>
            </a:pPr>
            <a:r>
              <a:rPr lang="it-IT" sz="1400" dirty="0">
                <a:latin typeface="Calibri" panose="020F0502020204030204" pitchFamily="34" charset="0"/>
                <a:ea typeface="Calibri" panose="020F0502020204030204" pitchFamily="34" charset="0"/>
                <a:cs typeface="Calibri" panose="020F0502020204030204" pitchFamily="34" charset="0"/>
              </a:rPr>
              <a:t>Con la </a:t>
            </a:r>
            <a:r>
              <a:rPr lang="it-IT" sz="1400" b="1" dirty="0">
                <a:latin typeface="Calibri" panose="020F0502020204030204" pitchFamily="34" charset="0"/>
                <a:ea typeface="Calibri" panose="020F0502020204030204" pitchFamily="34" charset="0"/>
                <a:cs typeface="Calibri" panose="020F0502020204030204" pitchFamily="34" charset="0"/>
              </a:rPr>
              <a:t>Business Unit Energie e Mobilità</a:t>
            </a:r>
            <a:r>
              <a:rPr lang="it-IT" sz="1400" dirty="0">
                <a:latin typeface="Calibri" panose="020F0502020204030204" pitchFamily="34" charset="0"/>
                <a:ea typeface="Calibri" panose="020F0502020204030204" pitchFamily="34" charset="0"/>
                <a:cs typeface="Calibri" panose="020F0502020204030204" pitchFamily="34" charset="0"/>
              </a:rPr>
              <a:t>, </a:t>
            </a:r>
            <a:r>
              <a:rPr lang="it-IT" sz="1400" b="1" dirty="0">
                <a:latin typeface="Calibri" panose="020F0502020204030204" pitchFamily="34" charset="0"/>
                <a:ea typeface="Calibri" panose="020F0502020204030204" pitchFamily="34" charset="0"/>
                <a:cs typeface="Calibri" panose="020F0502020204030204" pitchFamily="34" charset="0"/>
              </a:rPr>
              <a:t>MEDINET</a:t>
            </a:r>
            <a:r>
              <a:rPr lang="it-IT" sz="1400" dirty="0">
                <a:latin typeface="Calibri" panose="020F0502020204030204" pitchFamily="34" charset="0"/>
                <a:ea typeface="Calibri" panose="020F0502020204030204" pitchFamily="34" charset="0"/>
                <a:cs typeface="Calibri" panose="020F0502020204030204" pitchFamily="34" charset="0"/>
              </a:rPr>
              <a:t> progetta reti elettriche e impianti da fonti di energie alternative.</a:t>
            </a:r>
          </a:p>
          <a:p>
            <a:pPr algn="just">
              <a:lnSpc>
                <a:spcPct val="107000"/>
              </a:lnSpc>
            </a:pPr>
            <a:r>
              <a:rPr lang="it-IT" sz="1400" dirty="0">
                <a:latin typeface="Calibri" panose="020F0502020204030204" pitchFamily="34" charset="0"/>
                <a:ea typeface="Calibri" panose="020F0502020204030204" pitchFamily="34" charset="0"/>
                <a:cs typeface="Calibri" panose="020F0502020204030204" pitchFamily="34" charset="0"/>
              </a:rPr>
              <a:t>Tra il personale operante nella B.U. ci sono risorse formate e certificate come progettisti di reti elettriche e di distribuzione in </a:t>
            </a:r>
            <a:r>
              <a:rPr lang="it-IT" sz="1400" dirty="0" err="1">
                <a:latin typeface="Calibri" panose="020F0502020204030204" pitchFamily="34" charset="0"/>
                <a:ea typeface="Calibri" panose="020F0502020204030204" pitchFamily="34" charset="0"/>
                <a:cs typeface="Calibri" panose="020F0502020204030204" pitchFamily="34" charset="0"/>
              </a:rPr>
              <a:t>ProLed</a:t>
            </a:r>
            <a:r>
              <a:rPr lang="it-IT" sz="1400" dirty="0">
                <a:latin typeface="Calibri" panose="020F0502020204030204" pitchFamily="34" charset="0"/>
                <a:ea typeface="Calibri" panose="020F0502020204030204" pitchFamily="34" charset="0"/>
                <a:cs typeface="Calibri" panose="020F0502020204030204" pitchFamily="34" charset="0"/>
              </a:rPr>
              <a:t> ai primi due corsi di Enel Open School presso ELIS.</a:t>
            </a:r>
          </a:p>
          <a:p>
            <a:pPr algn="just">
              <a:lnSpc>
                <a:spcPct val="107000"/>
              </a:lnSpc>
            </a:pPr>
            <a:r>
              <a:rPr lang="it-IT" sz="1400" dirty="0">
                <a:latin typeface="Calibri" panose="020F0502020204030204" pitchFamily="34" charset="0"/>
                <a:ea typeface="Calibri" panose="020F0502020204030204" pitchFamily="34" charset="0"/>
                <a:cs typeface="Calibri" panose="020F0502020204030204" pitchFamily="34" charset="0"/>
              </a:rPr>
              <a:t>Il dipartimento eroga i seguenti servizi:</a:t>
            </a:r>
          </a:p>
          <a:p>
            <a:pPr algn="just">
              <a:lnSpc>
                <a:spcPct val="107000"/>
              </a:lnSpc>
            </a:pPr>
            <a:endParaRPr lang="it-IT" sz="1400" dirty="0">
              <a:latin typeface="Calibri" panose="020F0502020204030204" pitchFamily="34" charset="0"/>
              <a:ea typeface="Calibri" panose="020F0502020204030204" pitchFamily="34" charset="0"/>
              <a:cs typeface="Calibri" panose="020F0502020204030204" pitchFamily="34" charset="0"/>
            </a:endParaRPr>
          </a:p>
          <a:p>
            <a:pPr marL="285750" indent="-285750" algn="just">
              <a:lnSpc>
                <a:spcPct val="107000"/>
              </a:lnSpc>
              <a:buFont typeface="Arial" panose="020B0604020202020204" pitchFamily="34" charset="0"/>
              <a:buChar char="•"/>
            </a:pPr>
            <a:r>
              <a:rPr lang="it-IT" sz="1400" dirty="0">
                <a:latin typeface="Calibri" panose="020F0502020204030204" pitchFamily="34" charset="0"/>
                <a:ea typeface="Calibri" panose="020F0502020204030204" pitchFamily="34" charset="0"/>
                <a:cs typeface="Calibri" panose="020F0502020204030204" pitchFamily="34" charset="0"/>
              </a:rPr>
              <a:t>Progettazione reti elettriche e di distribuzione;</a:t>
            </a:r>
          </a:p>
          <a:p>
            <a:pPr marL="285750" indent="-285750" algn="just">
              <a:lnSpc>
                <a:spcPct val="107000"/>
              </a:lnSpc>
              <a:buFont typeface="Arial" panose="020B0604020202020204" pitchFamily="34" charset="0"/>
              <a:buChar char="•"/>
            </a:pPr>
            <a:r>
              <a:rPr lang="it-IT" sz="1400" dirty="0">
                <a:latin typeface="Calibri" panose="020F0502020204030204" pitchFamily="34" charset="0"/>
                <a:ea typeface="Calibri" panose="020F0502020204030204" pitchFamily="34" charset="0"/>
                <a:cs typeface="Calibri" panose="020F0502020204030204" pitchFamily="34" charset="0"/>
              </a:rPr>
              <a:t>Ricerca, acquisizione e progettazione Cabine Primarie Enel;</a:t>
            </a:r>
          </a:p>
          <a:p>
            <a:pPr marL="285750" indent="-285750" algn="just">
              <a:lnSpc>
                <a:spcPct val="107000"/>
              </a:lnSpc>
              <a:buFont typeface="Arial" panose="020B0604020202020204" pitchFamily="34" charset="0"/>
              <a:buChar char="•"/>
            </a:pPr>
            <a:r>
              <a:rPr lang="it-IT" sz="1400" dirty="0">
                <a:latin typeface="Calibri" panose="020F0502020204030204" pitchFamily="34" charset="0"/>
                <a:ea typeface="Calibri" panose="020F0502020204030204" pitchFamily="34" charset="0"/>
                <a:cs typeface="Calibri" panose="020F0502020204030204" pitchFamily="34" charset="0"/>
              </a:rPr>
              <a:t>Progettazione impianti da fonti di energie alternative;</a:t>
            </a:r>
          </a:p>
          <a:p>
            <a:pPr marL="285750" indent="-285750" algn="just">
              <a:lnSpc>
                <a:spcPct val="107000"/>
              </a:lnSpc>
              <a:buFont typeface="Arial" panose="020B0604020202020204" pitchFamily="34" charset="0"/>
              <a:buChar char="•"/>
            </a:pPr>
            <a:r>
              <a:rPr lang="it-IT" sz="1400" dirty="0">
                <a:latin typeface="Calibri" panose="020F0502020204030204" pitchFamily="34" charset="0"/>
                <a:ea typeface="Calibri" panose="020F0502020204030204" pitchFamily="34" charset="0"/>
                <a:cs typeface="Calibri" panose="020F0502020204030204" pitchFamily="34" charset="0"/>
              </a:rPr>
              <a:t>Progettazione e </a:t>
            </a:r>
            <a:r>
              <a:rPr lang="it-IT" sz="1400" dirty="0" err="1">
                <a:latin typeface="Calibri" panose="020F0502020204030204" pitchFamily="34" charset="0"/>
                <a:ea typeface="Calibri" panose="020F0502020204030204" pitchFamily="34" charset="0"/>
                <a:cs typeface="Calibri" panose="020F0502020204030204" pitchFamily="34" charset="0"/>
              </a:rPr>
              <a:t>Permitting</a:t>
            </a:r>
            <a:r>
              <a:rPr lang="it-IT" sz="1400" dirty="0">
                <a:latin typeface="Calibri" panose="020F0502020204030204" pitchFamily="34" charset="0"/>
                <a:ea typeface="Calibri" panose="020F0502020204030204" pitchFamily="34" charset="0"/>
                <a:cs typeface="Calibri" panose="020F0502020204030204" pitchFamily="34" charset="0"/>
              </a:rPr>
              <a:t> Colonnine ricarica auto elettriche;</a:t>
            </a:r>
          </a:p>
          <a:p>
            <a:pPr marL="285750" indent="-285750" algn="just">
              <a:lnSpc>
                <a:spcPct val="107000"/>
              </a:lnSpc>
              <a:buFont typeface="Arial" panose="020B0604020202020204" pitchFamily="34" charset="0"/>
              <a:buChar char="•"/>
            </a:pPr>
            <a:r>
              <a:rPr lang="it-IT" sz="1400" dirty="0">
                <a:latin typeface="Calibri" panose="020F0502020204030204" pitchFamily="34" charset="0"/>
                <a:ea typeface="Calibri" panose="020F0502020204030204" pitchFamily="34" charset="0"/>
                <a:cs typeface="Calibri" panose="020F0502020204030204" pitchFamily="34" charset="0"/>
              </a:rPr>
              <a:t>Installazione Colonnine ricarica auto elettriche.</a:t>
            </a:r>
          </a:p>
          <a:p>
            <a:pPr marL="285750" indent="-285750" algn="just">
              <a:lnSpc>
                <a:spcPct val="107000"/>
              </a:lnSpc>
              <a:buFont typeface="Arial" panose="020B0604020202020204" pitchFamily="34" charset="0"/>
              <a:buChar char="•"/>
            </a:pPr>
            <a:endParaRPr lang="it-IT" sz="1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85742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16</a:t>
            </a:fld>
            <a:endParaRPr lang="en-US" dirty="0"/>
          </a:p>
        </p:txBody>
      </p:sp>
      <p:sp>
        <p:nvSpPr>
          <p:cNvPr id="7" name="Rettangolo 6"/>
          <p:cNvSpPr/>
          <p:nvPr/>
        </p:nvSpPr>
        <p:spPr>
          <a:xfrm>
            <a:off x="434562" y="2362309"/>
            <a:ext cx="11206975" cy="4154984"/>
          </a:xfrm>
          <a:prstGeom prst="rect">
            <a:avLst/>
          </a:prstGeom>
        </p:spPr>
        <p:txBody>
          <a:bodyPr wrap="square">
            <a:spAutoFit/>
          </a:bodyPr>
          <a:lstStyle/>
          <a:p>
            <a:pPr algn="just"/>
            <a:r>
              <a:rPr lang="it-IT" sz="1200" dirty="0">
                <a:latin typeface="Calibri" panose="020F0502020204030204" pitchFamily="34" charset="0"/>
                <a:ea typeface="Calibri" panose="020F0502020204030204" pitchFamily="34" charset="0"/>
                <a:cs typeface="Times New Roman" panose="02020603050405020304" pitchFamily="18" charset="0"/>
              </a:rPr>
              <a:t>Medinet ha reso compiuti ai propri committenti i seguenti servizi:</a:t>
            </a:r>
          </a:p>
          <a:p>
            <a:pPr marL="257175" indent="-257175" algn="just">
              <a:buFont typeface="+mj-lt"/>
              <a:buAutoNum type="arabicPeriod"/>
            </a:pPr>
            <a:r>
              <a:rPr lang="it-IT" sz="1200" dirty="0">
                <a:latin typeface="Calibri" panose="020F0502020204030204" pitchFamily="34" charset="0"/>
              </a:rPr>
              <a:t>Progettazione dell’implementazione ed estensione dei sistemi radio 3rd layer, UMTS @ 2100 MHz, UMTS @ 900 MHz, LTE @ 1800 MHz e LTE 2600 MHz di stazioni radio base esistenti del gestore di telefonia mobile H3G S.p.A., Committenza Ericsson: </a:t>
            </a:r>
            <a:r>
              <a:rPr lang="it-IT" sz="1200" b="1" dirty="0">
                <a:latin typeface="Calibri" panose="020F0502020204030204" pitchFamily="34" charset="0"/>
              </a:rPr>
              <a:t>325 siti;</a:t>
            </a:r>
          </a:p>
          <a:p>
            <a:pPr marL="257175" indent="-257175" algn="just">
              <a:buFont typeface="+mj-lt"/>
              <a:buAutoNum type="arabicPeriod"/>
            </a:pPr>
            <a:r>
              <a:rPr lang="it-IT" sz="1200" dirty="0">
                <a:latin typeface="Calibri" panose="020F0502020204030204" pitchFamily="34" charset="0"/>
                <a:ea typeface="Calibri" panose="020F0502020204030204" pitchFamily="34" charset="0"/>
                <a:cs typeface="Times New Roman" panose="02020603050405020304" pitchFamily="18" charset="0"/>
              </a:rPr>
              <a:t>Verifica preliminare stato permessi e contratti di locazione, censimento on site dello stato implementativo degli impianti esistenti, inclusa la verifica in quota degli elementi radianti con certificazione di orientamento e tilt, finalizzata alla progettazione di cui al punto 1: </a:t>
            </a:r>
            <a:r>
              <a:rPr lang="it-IT" sz="1200" b="1" dirty="0">
                <a:latin typeface="Calibri" panose="020F0502020204030204" pitchFamily="34" charset="0"/>
                <a:ea typeface="Calibri" panose="020F0502020204030204" pitchFamily="34" charset="0"/>
                <a:cs typeface="Times New Roman" panose="02020603050405020304" pitchFamily="18" charset="0"/>
              </a:rPr>
              <a:t>410 siti;</a:t>
            </a:r>
          </a:p>
          <a:p>
            <a:pPr marL="257175" indent="-257175" algn="just">
              <a:buFont typeface="+mj-lt"/>
              <a:buAutoNum type="arabicPeriod"/>
            </a:pPr>
            <a:r>
              <a:rPr lang="it-IT" sz="1200" dirty="0">
                <a:latin typeface="Calibri" panose="020F0502020204030204" pitchFamily="34" charset="0"/>
              </a:rPr>
              <a:t>Progettazione dell’implementazione ed estensione dei sistemi radio </a:t>
            </a:r>
            <a:r>
              <a:rPr lang="en-US" sz="1200" dirty="0">
                <a:latin typeface="Calibri" panose="020F0502020204030204" pitchFamily="34" charset="0"/>
              </a:rPr>
              <a:t>LTE 4G e aggiornamento </a:t>
            </a:r>
            <a:r>
              <a:rPr lang="en-US" sz="1200" dirty="0" err="1">
                <a:latin typeface="Calibri" panose="020F0502020204030204" pitchFamily="34" charset="0"/>
              </a:rPr>
              <a:t>tecnologico</a:t>
            </a:r>
            <a:r>
              <a:rPr lang="en-US" sz="1200" dirty="0">
                <a:latin typeface="Calibri" panose="020F0502020204030204" pitchFamily="34" charset="0"/>
              </a:rPr>
              <a:t> </a:t>
            </a:r>
            <a:r>
              <a:rPr lang="en-US" sz="1200" dirty="0" err="1">
                <a:latin typeface="Calibri" panose="020F0502020204030204" pitchFamily="34" charset="0"/>
              </a:rPr>
              <a:t>della</a:t>
            </a:r>
            <a:r>
              <a:rPr lang="en-US" sz="1200" dirty="0">
                <a:latin typeface="Calibri" panose="020F0502020204030204" pitchFamily="34" charset="0"/>
              </a:rPr>
              <a:t> rete (swap </a:t>
            </a:r>
            <a:r>
              <a:rPr lang="en-US" sz="1200" dirty="0" err="1">
                <a:latin typeface="Calibri" panose="020F0502020204030204" pitchFamily="34" charset="0"/>
              </a:rPr>
              <a:t>apparati</a:t>
            </a:r>
            <a:r>
              <a:rPr lang="en-US" sz="1200" dirty="0">
                <a:latin typeface="Calibri" panose="020F0502020204030204" pitchFamily="34" charset="0"/>
              </a:rPr>
              <a:t> e </a:t>
            </a:r>
            <a:r>
              <a:rPr lang="en-US" sz="1200" dirty="0" err="1">
                <a:latin typeface="Calibri" panose="020F0502020204030204" pitchFamily="34" charset="0"/>
              </a:rPr>
              <a:t>consolidamento</a:t>
            </a:r>
            <a:r>
              <a:rPr lang="en-US" sz="1200" dirty="0">
                <a:latin typeface="Calibri" panose="020F0502020204030204" pitchFamily="34" charset="0"/>
              </a:rPr>
              <a:t> </a:t>
            </a:r>
            <a:r>
              <a:rPr lang="en-US" sz="1200" dirty="0" err="1">
                <a:latin typeface="Calibri" panose="020F0502020204030204" pitchFamily="34" charset="0"/>
              </a:rPr>
              <a:t>delle</a:t>
            </a:r>
            <a:r>
              <a:rPr lang="en-US" sz="1200" dirty="0">
                <a:latin typeface="Calibri" panose="020F0502020204030204" pitchFamily="34" charset="0"/>
              </a:rPr>
              <a:t> </a:t>
            </a:r>
            <a:r>
              <a:rPr lang="en-US" sz="1200" dirty="0" err="1">
                <a:latin typeface="Calibri" panose="020F0502020204030204" pitchFamily="34" charset="0"/>
              </a:rPr>
              <a:t>reti</a:t>
            </a:r>
            <a:r>
              <a:rPr lang="en-US" sz="1200" dirty="0">
                <a:latin typeface="Calibri" panose="020F0502020204030204" pitchFamily="34" charset="0"/>
              </a:rPr>
              <a:t> WIND e H3G in </a:t>
            </a:r>
            <a:r>
              <a:rPr lang="en-US" sz="1200" dirty="0" err="1">
                <a:latin typeface="Calibri" panose="020F0502020204030204" pitchFamily="34" charset="0"/>
              </a:rPr>
              <a:t>unica</a:t>
            </a:r>
            <a:r>
              <a:rPr lang="en-US" sz="1200" dirty="0">
                <a:latin typeface="Calibri" panose="020F0502020204030204" pitchFamily="34" charset="0"/>
              </a:rPr>
              <a:t> rete)  del </a:t>
            </a:r>
            <a:r>
              <a:rPr lang="en-US" sz="1200" dirty="0" err="1">
                <a:latin typeface="Calibri" panose="020F0502020204030204" pitchFamily="34" charset="0"/>
              </a:rPr>
              <a:t>gestore</a:t>
            </a:r>
            <a:r>
              <a:rPr lang="en-US" sz="1200" dirty="0">
                <a:latin typeface="Calibri" panose="020F0502020204030204" pitchFamily="34" charset="0"/>
              </a:rPr>
              <a:t> di Telefonia mobile WIND TRE S.p.A., </a:t>
            </a:r>
            <a:r>
              <a:rPr lang="en-US" sz="1200" dirty="0" err="1">
                <a:latin typeface="Calibri" panose="020F0502020204030204" pitchFamily="34" charset="0"/>
              </a:rPr>
              <a:t>su</a:t>
            </a:r>
            <a:r>
              <a:rPr lang="en-US" sz="1200" dirty="0">
                <a:latin typeface="Calibri" panose="020F0502020204030204" pitchFamily="34" charset="0"/>
              </a:rPr>
              <a:t> </a:t>
            </a:r>
            <a:r>
              <a:rPr lang="en-US" sz="1200" dirty="0" err="1">
                <a:latin typeface="Calibri" panose="020F0502020204030204" pitchFamily="34" charset="0"/>
              </a:rPr>
              <a:t>incarico</a:t>
            </a:r>
            <a:r>
              <a:rPr lang="en-US" sz="1200" dirty="0">
                <a:latin typeface="Calibri" panose="020F0502020204030204" pitchFamily="34" charset="0"/>
              </a:rPr>
              <a:t> ZTE Italia </a:t>
            </a:r>
            <a:r>
              <a:rPr lang="en-US" sz="1200" dirty="0" err="1">
                <a:latin typeface="Calibri" panose="020F0502020204030204" pitchFamily="34" charset="0"/>
              </a:rPr>
              <a:t>ed</a:t>
            </a:r>
            <a:r>
              <a:rPr lang="en-US" sz="1200" dirty="0">
                <a:latin typeface="Calibri" panose="020F0502020204030204" pitchFamily="34" charset="0"/>
              </a:rPr>
              <a:t> Ericsson Telecomunicazioni : </a:t>
            </a:r>
            <a:r>
              <a:rPr lang="en-US" sz="1200" b="1" dirty="0">
                <a:latin typeface="Calibri" panose="020F0502020204030204" pitchFamily="34" charset="0"/>
              </a:rPr>
              <a:t>830 </a:t>
            </a:r>
            <a:r>
              <a:rPr lang="en-US" sz="1200" b="1" dirty="0" err="1">
                <a:latin typeface="Calibri" panose="020F0502020204030204" pitchFamily="34" charset="0"/>
              </a:rPr>
              <a:t>siti</a:t>
            </a:r>
            <a:r>
              <a:rPr lang="en-US" sz="1200" b="1" dirty="0">
                <a:latin typeface="Calibri" panose="020F0502020204030204" pitchFamily="34" charset="0"/>
              </a:rPr>
              <a:t>;</a:t>
            </a:r>
          </a:p>
          <a:p>
            <a:pPr marL="257175" indent="-257175" algn="just">
              <a:buFont typeface="+mj-lt"/>
              <a:buAutoNum type="arabicPeriod"/>
            </a:pPr>
            <a:r>
              <a:rPr lang="it-IT" sz="1200" dirty="0">
                <a:latin typeface="Calibri" panose="020F0502020204030204" pitchFamily="34" charset="0"/>
                <a:ea typeface="Calibri" panose="020F0502020204030204" pitchFamily="34" charset="0"/>
                <a:cs typeface="Times New Roman" panose="02020603050405020304" pitchFamily="18" charset="0"/>
              </a:rPr>
              <a:t>Verifica preliminare stato permessi e contratti di locazione, censimento on site dello stato implementativo degli impianti esistenti, inclusa la verifica in quota degli elementi radianti con certificazione di orientamento e tilt, finalizzata alla progettazione di cui al punto 3: </a:t>
            </a:r>
            <a:r>
              <a:rPr lang="it-IT" sz="1200" b="1" dirty="0">
                <a:latin typeface="Calibri" panose="020F0502020204030204" pitchFamily="34" charset="0"/>
                <a:ea typeface="Calibri" panose="020F0502020204030204" pitchFamily="34" charset="0"/>
                <a:cs typeface="Times New Roman" panose="02020603050405020304" pitchFamily="18" charset="0"/>
              </a:rPr>
              <a:t>900 siti;</a:t>
            </a:r>
          </a:p>
          <a:p>
            <a:pPr marL="342900" lvl="0" indent="-342900" algn="just">
              <a:spcAft>
                <a:spcPts val="0"/>
              </a:spcAft>
              <a:buFont typeface="+mj-lt"/>
              <a:buAutoNum type="arabicPeriod"/>
            </a:pPr>
            <a:r>
              <a:rPr lang="it-IT" sz="1200" dirty="0">
                <a:latin typeface="Calibri" panose="020F0502020204030204" pitchFamily="34" charset="0"/>
                <a:ea typeface="Calibri" panose="020F0502020204030204" pitchFamily="34" charset="0"/>
              </a:rPr>
              <a:t>Progettazione dell’implementazione ed estensione dei sistemi radio 5G del gestore di Telefonia mobile WIND TRE S.p.A., su incarico ZTE Italia: </a:t>
            </a:r>
            <a:r>
              <a:rPr lang="it-IT" sz="1200" b="1" dirty="0">
                <a:latin typeface="Calibri-Bold"/>
                <a:ea typeface="Calibri" panose="020F0502020204030204" pitchFamily="34" charset="0"/>
                <a:cs typeface="Calibri-Bold"/>
              </a:rPr>
              <a:t>190 siti;</a:t>
            </a:r>
            <a:endParaRPr lang="it-IT" sz="1200" dirty="0">
              <a:latin typeface="Times New Roman" panose="02020603050405020304" pitchFamily="18" charset="0"/>
              <a:ea typeface="Calibri" panose="020F0502020204030204" pitchFamily="34" charset="0"/>
            </a:endParaRPr>
          </a:p>
          <a:p>
            <a:pPr marL="342900" lvl="0" indent="-342900" algn="just">
              <a:spcAft>
                <a:spcPts val="0"/>
              </a:spcAft>
              <a:buFont typeface="+mj-lt"/>
              <a:buAutoNum type="arabicPeriod"/>
            </a:pPr>
            <a:r>
              <a:rPr lang="it-IT" sz="1200" dirty="0">
                <a:latin typeface="Calibri" panose="020F0502020204030204" pitchFamily="34" charset="0"/>
                <a:ea typeface="Calibri" panose="020F0502020204030204" pitchFamily="34" charset="0"/>
              </a:rPr>
              <a:t>Verifica preliminare stato permessi e contratti di locazione, censimento on site dello stato implementativo degli impianti esistenti, inclusa la verifica in quota degli elementi radianti con certificazione di orientamento e tilt, finalizzata alla progettazione di cui al punto 5: </a:t>
            </a:r>
            <a:r>
              <a:rPr lang="it-IT" sz="1200" b="1" dirty="0">
                <a:latin typeface="Calibri-Bold"/>
                <a:ea typeface="Calibri" panose="020F0502020204030204" pitchFamily="34" charset="0"/>
                <a:cs typeface="Calibri-Bold"/>
              </a:rPr>
              <a:t>250 siti;</a:t>
            </a:r>
            <a:endParaRPr lang="it-IT" sz="1200" dirty="0">
              <a:latin typeface="Times New Roman" panose="02020603050405020304" pitchFamily="18" charset="0"/>
              <a:ea typeface="Calibri" panose="020F0502020204030204" pitchFamily="34" charset="0"/>
            </a:endParaRPr>
          </a:p>
          <a:p>
            <a:pPr marL="342900" lvl="0" indent="-342900" algn="just">
              <a:spcAft>
                <a:spcPts val="0"/>
              </a:spcAft>
              <a:buFont typeface="+mj-lt"/>
              <a:buAutoNum type="arabicPeriod"/>
            </a:pPr>
            <a:r>
              <a:rPr lang="it-IT" sz="1200" dirty="0">
                <a:latin typeface="Calibri" panose="020F0502020204030204" pitchFamily="34" charset="0"/>
                <a:ea typeface="Calibri" panose="020F0502020204030204" pitchFamily="34" charset="0"/>
              </a:rPr>
              <a:t>Progettazione dell’implementazione ed estensione dei sistemi radio LTE 4G e 5G del gestore di Telefonia mobile TIM S.p.A.: </a:t>
            </a:r>
            <a:r>
              <a:rPr lang="it-IT" sz="1200" b="1" dirty="0">
                <a:latin typeface="Calibri-Bold"/>
                <a:ea typeface="Calibri" panose="020F0502020204030204" pitchFamily="34" charset="0"/>
                <a:cs typeface="Calibri-Bold"/>
              </a:rPr>
              <a:t>90 siti;</a:t>
            </a:r>
            <a:endParaRPr lang="it-IT" sz="1200" dirty="0">
              <a:latin typeface="Times New Roman" panose="02020603050405020304" pitchFamily="18" charset="0"/>
              <a:ea typeface="Calibri" panose="020F0502020204030204" pitchFamily="34" charset="0"/>
            </a:endParaRPr>
          </a:p>
          <a:p>
            <a:pPr marL="342900" lvl="0" indent="-342900" algn="just">
              <a:spcAft>
                <a:spcPts val="0"/>
              </a:spcAft>
              <a:buFont typeface="+mj-lt"/>
              <a:buAutoNum type="arabicPeriod"/>
            </a:pPr>
            <a:r>
              <a:rPr lang="it-IT" sz="1200" dirty="0">
                <a:latin typeface="Calibri" panose="020F0502020204030204" pitchFamily="34" charset="0"/>
                <a:ea typeface="Calibri" panose="020F0502020204030204" pitchFamily="34" charset="0"/>
                <a:cs typeface="Calibri" panose="020F0502020204030204" pitchFamily="34" charset="0"/>
              </a:rPr>
              <a:t>Caratterizzazioni con controlli non distruttivi di infrastrutture per telecomunicazioni mobili</a:t>
            </a:r>
            <a:r>
              <a:rPr lang="it-IT" sz="1200" b="1" dirty="0">
                <a:latin typeface="Calibri" panose="020F0502020204030204" pitchFamily="34" charset="0"/>
                <a:ea typeface="Calibri" panose="020F0502020204030204" pitchFamily="34" charset="0"/>
                <a:cs typeface="Calibri" panose="020F0502020204030204" pitchFamily="34" charset="0"/>
              </a:rPr>
              <a:t> </a:t>
            </a:r>
            <a:r>
              <a:rPr lang="it-IT" sz="1200" dirty="0">
                <a:latin typeface="Calibri" panose="020F0502020204030204" pitchFamily="34" charset="0"/>
                <a:ea typeface="Calibri" panose="020F0502020204030204" pitchFamily="34" charset="0"/>
                <a:cs typeface="Calibri" panose="020F0502020204030204" pitchFamily="34" charset="0"/>
              </a:rPr>
              <a:t>e redazione della certificazione di idoneità statica delle strutture (C.I.S.): </a:t>
            </a:r>
            <a:r>
              <a:rPr lang="it-IT" sz="1200" b="1" dirty="0">
                <a:latin typeface="Calibri" panose="020F0502020204030204" pitchFamily="34" charset="0"/>
                <a:ea typeface="Calibri" panose="020F0502020204030204" pitchFamily="34" charset="0"/>
                <a:cs typeface="Calibri" panose="020F0502020204030204" pitchFamily="34" charset="0"/>
              </a:rPr>
              <a:t>115 siti;</a:t>
            </a:r>
            <a:r>
              <a:rPr lang="it-IT" sz="1200" dirty="0">
                <a:latin typeface="Calibri" panose="020F0502020204030204" pitchFamily="34" charset="0"/>
                <a:ea typeface="Calibri" panose="020F0502020204030204" pitchFamily="34" charset="0"/>
                <a:cs typeface="Calibri" panose="020F0502020204030204" pitchFamily="34" charset="0"/>
              </a:rPr>
              <a:t> </a:t>
            </a:r>
          </a:p>
          <a:p>
            <a:pPr marL="342900" lvl="0" indent="-342900" algn="just">
              <a:spcAft>
                <a:spcPts val="0"/>
              </a:spcAft>
              <a:buFont typeface="+mj-lt"/>
              <a:buAutoNum type="arabicPeriod"/>
            </a:pPr>
            <a:r>
              <a:rPr lang="it-IT" sz="1200" dirty="0">
                <a:latin typeface="Calibri" panose="020F0502020204030204" pitchFamily="34" charset="0"/>
                <a:ea typeface="Calibri" panose="020F0502020204030204" pitchFamily="34" charset="0"/>
                <a:cs typeface="Calibri" panose="020F0502020204030204" pitchFamily="34" charset="0"/>
              </a:rPr>
              <a:t>Progettazione esecutiva rinforzi strutturati Pali Poligonali Pesanti, Mobile Site e Tralicci</a:t>
            </a:r>
            <a:r>
              <a:rPr lang="it-IT" sz="1200" b="1" dirty="0">
                <a:latin typeface="Calibri" panose="020F0502020204030204" pitchFamily="34" charset="0"/>
                <a:ea typeface="Calibri" panose="020F0502020204030204" pitchFamily="34" charset="0"/>
                <a:cs typeface="Calibri" panose="020F0502020204030204" pitchFamily="34" charset="0"/>
              </a:rPr>
              <a:t>: 145 siti;</a:t>
            </a:r>
          </a:p>
          <a:p>
            <a:pPr marL="257175" indent="-257175" algn="just">
              <a:buFont typeface="+mj-lt"/>
              <a:buAutoNum type="arabicPeriod"/>
            </a:pPr>
            <a:r>
              <a:rPr lang="it-IT" sz="1200" dirty="0">
                <a:latin typeface="Calibri" panose="020F0502020204030204" pitchFamily="34" charset="0"/>
                <a:ea typeface="Calibri" panose="020F0502020204030204" pitchFamily="34" charset="0"/>
                <a:cs typeface="Times New Roman" panose="02020603050405020304" pitchFamily="18" charset="0"/>
              </a:rPr>
              <a:t>Ricerca, acquisizione, progettazione architettonica e sanitaria, presentazione e ottenimento permessi, progettazione esecutiva, direzione lavori, coordinamento sicurezza e project management su civil works per la realizzazione di nuove Stazioni Radio Base del gestore H3G: </a:t>
            </a:r>
            <a:r>
              <a:rPr lang="it-IT" sz="1200" b="1" dirty="0">
                <a:latin typeface="Calibri" panose="020F0502020204030204" pitchFamily="34" charset="0"/>
                <a:ea typeface="Calibri" panose="020F0502020204030204" pitchFamily="34" charset="0"/>
                <a:cs typeface="Times New Roman" panose="02020603050405020304" pitchFamily="18" charset="0"/>
              </a:rPr>
              <a:t>20 siti;</a:t>
            </a:r>
          </a:p>
          <a:p>
            <a:pPr marL="257175" indent="-257175" algn="just">
              <a:buFont typeface="+mj-lt"/>
              <a:buAutoNum type="arabicPeriod"/>
            </a:pPr>
            <a:r>
              <a:rPr lang="it-IT" sz="1200" dirty="0">
                <a:latin typeface="Calibri" panose="020F0502020204030204" pitchFamily="34" charset="0"/>
                <a:ea typeface="Calibri" panose="020F0502020204030204" pitchFamily="34" charset="0"/>
                <a:cs typeface="Times New Roman" panose="02020603050405020304" pitchFamily="18" charset="0"/>
              </a:rPr>
              <a:t>Ricerca, acquisizione, progettazione architettonica e sanitaria, presentazione e ottenimento permessi, e progettazione esecutiva per la realizzazione di nuove Stazioni Radio Base del gestore WIND TRE </a:t>
            </a:r>
            <a:r>
              <a:rPr lang="it-IT" sz="1200" dirty="0" err="1">
                <a:latin typeface="Calibri" panose="020F0502020204030204" pitchFamily="34" charset="0"/>
                <a:ea typeface="Calibri" panose="020F0502020204030204" pitchFamily="34" charset="0"/>
                <a:cs typeface="Times New Roman" panose="02020603050405020304" pitchFamily="18" charset="0"/>
              </a:rPr>
              <a:t>SpA</a:t>
            </a:r>
            <a:r>
              <a:rPr lang="it-IT" sz="1200" dirty="0">
                <a:latin typeface="Calibri" panose="020F0502020204030204" pitchFamily="34" charset="0"/>
                <a:ea typeface="Calibri" panose="020F0502020204030204" pitchFamily="34" charset="0"/>
                <a:cs typeface="Times New Roman" panose="02020603050405020304" pitchFamily="18" charset="0"/>
              </a:rPr>
              <a:t>: </a:t>
            </a:r>
            <a:r>
              <a:rPr lang="it-IT" sz="1200" b="1" dirty="0">
                <a:latin typeface="Calibri" panose="020F0502020204030204" pitchFamily="34" charset="0"/>
                <a:ea typeface="Calibri" panose="020F0502020204030204" pitchFamily="34" charset="0"/>
                <a:cs typeface="Times New Roman" panose="02020603050405020304" pitchFamily="18" charset="0"/>
              </a:rPr>
              <a:t>38 siti;</a:t>
            </a:r>
          </a:p>
          <a:p>
            <a:pPr marL="257175" indent="-257175" algn="just">
              <a:buFont typeface="+mj-lt"/>
              <a:buAutoNum type="arabicPeriod"/>
            </a:pPr>
            <a:r>
              <a:rPr lang="it-IT" sz="1200" dirty="0">
                <a:latin typeface="Calibri" panose="020F0502020204030204" pitchFamily="34" charset="0"/>
                <a:ea typeface="Calibri" panose="020F0502020204030204" pitchFamily="34" charset="0"/>
                <a:cs typeface="Times New Roman" panose="02020603050405020304" pitchFamily="18" charset="0"/>
              </a:rPr>
              <a:t>Ricerca, acquisizione, progettazione architettonica e sanitaria, presentazione e ottenimento permessi, progettazione esecutiva per la realizzazione di nuove Stazioni Radio Base del gestore VODAFONE: </a:t>
            </a:r>
            <a:r>
              <a:rPr lang="it-IT" sz="1200" b="1" dirty="0">
                <a:latin typeface="Calibri" panose="020F0502020204030204" pitchFamily="34" charset="0"/>
                <a:ea typeface="Calibri" panose="020F0502020204030204" pitchFamily="34" charset="0"/>
                <a:cs typeface="Times New Roman" panose="02020603050405020304" pitchFamily="18" charset="0"/>
              </a:rPr>
              <a:t>8 siti;</a:t>
            </a:r>
          </a:p>
          <a:p>
            <a:pPr algn="just"/>
            <a:endParaRPr lang="it-IT"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8" name="CasellaDiTesto 7"/>
          <p:cNvSpPr txBox="1"/>
          <p:nvPr/>
        </p:nvSpPr>
        <p:spPr>
          <a:xfrm>
            <a:off x="773944" y="871469"/>
            <a:ext cx="1980029" cy="369332"/>
          </a:xfrm>
          <a:prstGeom prst="rect">
            <a:avLst/>
          </a:prstGeom>
          <a:noFill/>
        </p:spPr>
        <p:txBody>
          <a:bodyPr wrap="none" rtlCol="0">
            <a:spAutoFit/>
          </a:bodyPr>
          <a:lstStyle/>
          <a:p>
            <a:r>
              <a:rPr lang="it-IT" b="1" dirty="0">
                <a:solidFill>
                  <a:schemeClr val="bg1"/>
                </a:solidFill>
              </a:rPr>
              <a:t>Attività eseguite</a:t>
            </a:r>
            <a:endParaRPr lang="it-IT" sz="1600" b="1" dirty="0">
              <a:solidFill>
                <a:schemeClr val="bg1"/>
              </a:solidFill>
            </a:endParaRPr>
          </a:p>
        </p:txBody>
      </p:sp>
    </p:spTree>
    <p:extLst>
      <p:ext uri="{BB962C8B-B14F-4D97-AF65-F5344CB8AC3E}">
        <p14:creationId xmlns:p14="http://schemas.microsoft.com/office/powerpoint/2010/main" val="555238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17</a:t>
            </a:fld>
            <a:endParaRPr lang="en-US" dirty="0"/>
          </a:p>
        </p:txBody>
      </p:sp>
      <p:sp>
        <p:nvSpPr>
          <p:cNvPr id="6" name="CasellaDiTesto 5"/>
          <p:cNvSpPr txBox="1"/>
          <p:nvPr/>
        </p:nvSpPr>
        <p:spPr>
          <a:xfrm>
            <a:off x="773944" y="871469"/>
            <a:ext cx="1980029" cy="369332"/>
          </a:xfrm>
          <a:prstGeom prst="rect">
            <a:avLst/>
          </a:prstGeom>
          <a:noFill/>
        </p:spPr>
        <p:txBody>
          <a:bodyPr wrap="none" rtlCol="0">
            <a:spAutoFit/>
          </a:bodyPr>
          <a:lstStyle/>
          <a:p>
            <a:r>
              <a:rPr lang="it-IT" b="1" dirty="0">
                <a:solidFill>
                  <a:schemeClr val="bg1"/>
                </a:solidFill>
              </a:rPr>
              <a:t>Attività eseguite</a:t>
            </a:r>
            <a:endParaRPr lang="it-IT" sz="1600" b="1" dirty="0">
              <a:solidFill>
                <a:schemeClr val="bg1"/>
              </a:solidFill>
            </a:endParaRPr>
          </a:p>
        </p:txBody>
      </p:sp>
      <p:sp>
        <p:nvSpPr>
          <p:cNvPr id="7" name="Rettangolo 6"/>
          <p:cNvSpPr/>
          <p:nvPr/>
        </p:nvSpPr>
        <p:spPr>
          <a:xfrm>
            <a:off x="434562" y="2362309"/>
            <a:ext cx="11206975" cy="4154984"/>
          </a:xfrm>
          <a:prstGeom prst="rect">
            <a:avLst/>
          </a:prstGeom>
        </p:spPr>
        <p:txBody>
          <a:bodyPr wrap="square">
            <a:spAutoFit/>
          </a:bodyPr>
          <a:lstStyle/>
          <a:p>
            <a:pPr marL="257175" indent="-257175" algn="just">
              <a:buFont typeface="+mj-lt"/>
              <a:buAutoNum type="arabicPeriod" startAt="10"/>
            </a:pPr>
            <a:endParaRPr lang="it-IT" sz="1200"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buFont typeface="+mj-lt"/>
              <a:buAutoNum type="arabicPeriod" startAt="10"/>
            </a:pPr>
            <a:r>
              <a:rPr lang="it-IT" sz="1200" dirty="0">
                <a:latin typeface="Calibri" panose="020F0502020204030204" pitchFamily="34" charset="0"/>
                <a:ea typeface="Calibri" panose="020F0502020204030204" pitchFamily="34" charset="0"/>
                <a:cs typeface="Times New Roman" panose="02020603050405020304" pitchFamily="18" charset="0"/>
              </a:rPr>
              <a:t>Rinegoziazioni canoni di locazione Centrali, gestore Telecom: </a:t>
            </a:r>
            <a:r>
              <a:rPr lang="it-IT" sz="1200" b="1" dirty="0">
                <a:latin typeface="Calibri" panose="020F0502020204030204" pitchFamily="34" charset="0"/>
                <a:ea typeface="Calibri" panose="020F0502020204030204" pitchFamily="34" charset="0"/>
                <a:cs typeface="Times New Roman" panose="02020603050405020304" pitchFamily="18" charset="0"/>
              </a:rPr>
              <a:t>120 contratti</a:t>
            </a:r>
          </a:p>
          <a:p>
            <a:pPr marL="257175" indent="-257175" algn="just">
              <a:buFont typeface="+mj-lt"/>
              <a:buAutoNum type="arabicPeriod" startAt="10"/>
            </a:pPr>
            <a:r>
              <a:rPr lang="it-IT" sz="1200" dirty="0">
                <a:solidFill>
                  <a:prstClr val="black"/>
                </a:solidFill>
                <a:latin typeface="Calibri" panose="020F0502020204030204" pitchFamily="34" charset="0"/>
                <a:ea typeface="Calibri" panose="020F0502020204030204" pitchFamily="34" charset="0"/>
                <a:cs typeface="Times New Roman" panose="02020603050405020304" pitchFamily="18" charset="0"/>
              </a:rPr>
              <a:t>Ricerca, acquisizione, progettazione architettonica e sanitaria, presentazione e ottenimento permessi, progettazione esecutiva, direzione lavori, coordinamento sicurezza e project management su </a:t>
            </a:r>
            <a:r>
              <a:rPr lang="it-IT" sz="1200" dirty="0" err="1">
                <a:solidFill>
                  <a:prstClr val="black"/>
                </a:solidFill>
                <a:latin typeface="Calibri" panose="020F0502020204030204" pitchFamily="34" charset="0"/>
                <a:ea typeface="Calibri" panose="020F0502020204030204" pitchFamily="34" charset="0"/>
                <a:cs typeface="Times New Roman" panose="02020603050405020304" pitchFamily="18" charset="0"/>
              </a:rPr>
              <a:t>civil</a:t>
            </a:r>
            <a:r>
              <a:rPr lang="it-IT" sz="120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r>
              <a:rPr lang="it-IT" sz="1200" dirty="0" err="1">
                <a:solidFill>
                  <a:prstClr val="black"/>
                </a:solidFill>
                <a:latin typeface="Calibri" panose="020F0502020204030204" pitchFamily="34" charset="0"/>
                <a:ea typeface="Calibri" panose="020F0502020204030204" pitchFamily="34" charset="0"/>
                <a:cs typeface="Times New Roman" panose="02020603050405020304" pitchFamily="18" charset="0"/>
              </a:rPr>
              <a:t>works</a:t>
            </a:r>
            <a:r>
              <a:rPr lang="it-IT" sz="1200" dirty="0">
                <a:solidFill>
                  <a:prstClr val="black"/>
                </a:solidFill>
                <a:latin typeface="Calibri" panose="020F0502020204030204" pitchFamily="34" charset="0"/>
                <a:ea typeface="Calibri" panose="020F0502020204030204" pitchFamily="34" charset="0"/>
                <a:cs typeface="Times New Roman" panose="02020603050405020304" pitchFamily="18" charset="0"/>
              </a:rPr>
              <a:t> per la realizzazione di nuovi HUB del gestore H3G: </a:t>
            </a:r>
            <a:r>
              <a:rPr lang="it-IT" sz="12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12 siti;</a:t>
            </a:r>
          </a:p>
          <a:p>
            <a:pPr marL="257175" indent="-257175" algn="just">
              <a:buFont typeface="+mj-lt"/>
              <a:buAutoNum type="arabicPeriod" startAt="10"/>
            </a:pPr>
            <a:r>
              <a:rPr lang="it-IT" sz="12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Progettazione architettonica e sanitaria, presentazione e ottenimento permessi, progettazione esecutiva, direzione lavori, coordinamento sicurezza per la realizzazione di nuove Stazioni Radio Base tecnologia TETRA per le forze armate e militari italiane, committente LEONARDO FINMECCANICA: </a:t>
            </a:r>
            <a:r>
              <a:rPr lang="it-IT" sz="12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30 siti</a:t>
            </a:r>
            <a:r>
              <a:rPr lang="it-IT" sz="120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it-IT" sz="1200" b="1"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257175" indent="-257175" algn="just">
              <a:buFont typeface="+mj-lt"/>
              <a:buAutoNum type="arabicPeriod" startAt="10"/>
            </a:pPr>
            <a:r>
              <a:rPr lang="it-IT" sz="1200" dirty="0">
                <a:solidFill>
                  <a:prstClr val="black"/>
                </a:solidFill>
                <a:latin typeface="Calibri" panose="020F0502020204030204" pitchFamily="34" charset="0"/>
                <a:ea typeface="Calibri" panose="020F0502020204030204" pitchFamily="34" charset="0"/>
                <a:cs typeface="Times New Roman" panose="02020603050405020304" pitchFamily="18" charset="0"/>
              </a:rPr>
              <a:t>Rinegoziazioni canoni di locazione SRB, gestore H3G, Vodafone, Telecom e Wind: </a:t>
            </a:r>
            <a:r>
              <a:rPr lang="it-IT" sz="12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450 contratti;</a:t>
            </a:r>
            <a:endParaRPr lang="it-IT" sz="1200" b="1"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buFont typeface="+mj-lt"/>
              <a:buAutoNum type="arabicPeriod" startAt="10"/>
            </a:pPr>
            <a:r>
              <a:rPr lang="it-IT" sz="1200" dirty="0">
                <a:latin typeface="Calibri" panose="020F0502020204030204" pitchFamily="34" charset="0"/>
                <a:ea typeface="Calibri" panose="020F0502020204030204" pitchFamily="34" charset="0"/>
                <a:cs typeface="Times New Roman" panose="02020603050405020304" pitchFamily="18" charset="0"/>
              </a:rPr>
              <a:t>Start up Contratto fornitura di SERVIZIO DI CONDUZIONE E MANUTENZIONE TECNOLOGICA, cliente POSTE ITALIANE: </a:t>
            </a:r>
            <a:r>
              <a:rPr lang="it-IT" sz="1200" b="1" dirty="0">
                <a:latin typeface="Calibri" panose="020F0502020204030204" pitchFamily="34" charset="0"/>
                <a:ea typeface="Calibri" panose="020F0502020204030204" pitchFamily="34" charset="0"/>
                <a:cs typeface="Times New Roman" panose="02020603050405020304" pitchFamily="18" charset="0"/>
              </a:rPr>
              <a:t>14 Centri di Meccanizzazione Postale, 1.276 Uffici Postali;</a:t>
            </a:r>
          </a:p>
          <a:p>
            <a:pPr marL="257175" indent="-257175" algn="just">
              <a:buFont typeface="+mj-lt"/>
              <a:buAutoNum type="arabicPeriod" startAt="10"/>
            </a:pPr>
            <a:r>
              <a:rPr lang="it-IT" sz="1200" dirty="0">
                <a:latin typeface="Calibri" panose="020F0502020204030204" pitchFamily="34" charset="0"/>
                <a:ea typeface="Calibri" panose="020F0502020204030204" pitchFamily="34" charset="0"/>
                <a:cs typeface="Times New Roman" panose="02020603050405020304" pitchFamily="18" charset="0"/>
              </a:rPr>
              <a:t>Decommissioning PSTN e compattamenti ATM in centrali Telecom: </a:t>
            </a:r>
            <a:r>
              <a:rPr lang="it-IT" sz="1200" b="1" dirty="0">
                <a:latin typeface="Calibri" panose="020F0502020204030204" pitchFamily="34" charset="0"/>
                <a:ea typeface="Calibri" panose="020F0502020204030204" pitchFamily="34" charset="0"/>
                <a:cs typeface="Times New Roman" panose="02020603050405020304" pitchFamily="18" charset="0"/>
              </a:rPr>
              <a:t>220.000 permute</a:t>
            </a:r>
            <a:r>
              <a:rPr lang="it-IT" sz="1200" dirty="0">
                <a:latin typeface="Calibri" panose="020F0502020204030204" pitchFamily="34" charset="0"/>
                <a:ea typeface="Calibri" panose="020F0502020204030204" pitchFamily="34" charset="0"/>
                <a:cs typeface="Times New Roman" panose="02020603050405020304" pitchFamily="18" charset="0"/>
              </a:rPr>
              <a:t>;</a:t>
            </a:r>
          </a:p>
          <a:p>
            <a:pPr marL="257175" indent="-257175" algn="just">
              <a:buFont typeface="+mj-lt"/>
              <a:buAutoNum type="arabicPeriod" startAt="10"/>
            </a:pPr>
            <a:r>
              <a:rPr lang="it-IT" sz="1200" dirty="0" err="1">
                <a:latin typeface="Calibri" panose="020F0502020204030204" pitchFamily="34" charset="0"/>
                <a:ea typeface="Calibri" panose="020F0502020204030204" pitchFamily="34" charset="0"/>
                <a:cs typeface="Times New Roman" panose="02020603050405020304" pitchFamily="18" charset="0"/>
              </a:rPr>
              <a:t>Decommissioning</a:t>
            </a:r>
            <a:r>
              <a:rPr lang="it-IT" sz="1200" dirty="0">
                <a:latin typeface="Calibri" panose="020F0502020204030204" pitchFamily="34" charset="0"/>
                <a:ea typeface="Calibri" panose="020F0502020204030204" pitchFamily="34" charset="0"/>
                <a:cs typeface="Times New Roman" panose="02020603050405020304" pitchFamily="18" charset="0"/>
              </a:rPr>
              <a:t> SRB WIND3: </a:t>
            </a:r>
            <a:r>
              <a:rPr lang="it-IT" sz="1200" b="1" dirty="0">
                <a:latin typeface="Calibri" panose="020F0502020204030204" pitchFamily="34" charset="0"/>
                <a:ea typeface="Calibri" panose="020F0502020204030204" pitchFamily="34" charset="0"/>
                <a:cs typeface="Times New Roman" panose="02020603050405020304" pitchFamily="18" charset="0"/>
              </a:rPr>
              <a:t>80 siti;</a:t>
            </a:r>
          </a:p>
          <a:p>
            <a:pPr marL="257175" indent="-257175" algn="just">
              <a:buFont typeface="+mj-lt"/>
              <a:buAutoNum type="arabicPeriod" startAt="10"/>
            </a:pPr>
            <a:r>
              <a:rPr lang="it-IT" sz="1200" dirty="0">
                <a:latin typeface="Calibri" panose="020F0502020204030204" pitchFamily="34" charset="0"/>
                <a:ea typeface="Calibri" panose="020F0502020204030204" pitchFamily="34" charset="0"/>
                <a:cs typeface="Times New Roman" panose="02020603050405020304" pitchFamily="18" charset="0"/>
              </a:rPr>
              <a:t>Dismantling SRB WIND3: </a:t>
            </a:r>
            <a:r>
              <a:rPr lang="it-IT" sz="1200" b="1" dirty="0">
                <a:latin typeface="Calibri" panose="020F0502020204030204" pitchFamily="34" charset="0"/>
                <a:ea typeface="Calibri" panose="020F0502020204030204" pitchFamily="34" charset="0"/>
                <a:cs typeface="Times New Roman" panose="02020603050405020304" pitchFamily="18" charset="0"/>
              </a:rPr>
              <a:t>95 siti</a:t>
            </a:r>
            <a:r>
              <a:rPr lang="it-IT" sz="1200" dirty="0">
                <a:latin typeface="Calibri" panose="020F0502020204030204" pitchFamily="34" charset="0"/>
                <a:ea typeface="Calibri" panose="020F0502020204030204" pitchFamily="34" charset="0"/>
                <a:cs typeface="Times New Roman" panose="02020603050405020304" pitchFamily="18" charset="0"/>
              </a:rPr>
              <a:t>;</a:t>
            </a:r>
          </a:p>
          <a:p>
            <a:pPr marL="257175" indent="-257175" algn="just">
              <a:buFont typeface="+mj-lt"/>
              <a:buAutoNum type="arabicPeriod" startAt="10"/>
            </a:pPr>
            <a:r>
              <a:rPr lang="it-IT" sz="1200" dirty="0">
                <a:latin typeface="Calibri" panose="020F0502020204030204" pitchFamily="34" charset="0"/>
                <a:ea typeface="Calibri" panose="020F0502020204030204" pitchFamily="34" charset="0"/>
                <a:cs typeface="Times New Roman" panose="02020603050405020304" pitchFamily="18" charset="0"/>
              </a:rPr>
              <a:t>Swap e </a:t>
            </a:r>
            <a:r>
              <a:rPr lang="it-IT" sz="1200" dirty="0" err="1">
                <a:latin typeface="Calibri" panose="020F0502020204030204" pitchFamily="34" charset="0"/>
                <a:ea typeface="Calibri" panose="020F0502020204030204" pitchFamily="34" charset="0"/>
                <a:cs typeface="Times New Roman" panose="02020603050405020304" pitchFamily="18" charset="0"/>
              </a:rPr>
              <a:t>Overlay</a:t>
            </a:r>
            <a:r>
              <a:rPr lang="it-IT" sz="1200" dirty="0">
                <a:latin typeface="Calibri" panose="020F0502020204030204" pitchFamily="34" charset="0"/>
                <a:ea typeface="Calibri" panose="020F0502020204030204" pitchFamily="34" charset="0"/>
                <a:cs typeface="Times New Roman" panose="02020603050405020304" pitchFamily="18" charset="0"/>
              </a:rPr>
              <a:t> LTE WIND3, I&amp;C apparati ed cambio antenne: </a:t>
            </a:r>
            <a:r>
              <a:rPr lang="it-IT" sz="1200" b="1" dirty="0">
                <a:latin typeface="Calibri" panose="020F0502020204030204" pitchFamily="34" charset="0"/>
                <a:ea typeface="Calibri" panose="020F0502020204030204" pitchFamily="34" charset="0"/>
                <a:cs typeface="Times New Roman" panose="02020603050405020304" pitchFamily="18" charset="0"/>
              </a:rPr>
              <a:t>180 siti</a:t>
            </a:r>
            <a:r>
              <a:rPr lang="it-IT" sz="1200" dirty="0">
                <a:latin typeface="Calibri" panose="020F0502020204030204" pitchFamily="34" charset="0"/>
                <a:ea typeface="Calibri" panose="020F0502020204030204" pitchFamily="34" charset="0"/>
                <a:cs typeface="Times New Roman" panose="02020603050405020304" pitchFamily="18" charset="0"/>
              </a:rPr>
              <a:t>;</a:t>
            </a:r>
          </a:p>
          <a:p>
            <a:pPr marL="257175" indent="-257175" algn="just">
              <a:buFont typeface="+mj-lt"/>
              <a:buAutoNum type="arabicPeriod" startAt="10"/>
            </a:pPr>
            <a:r>
              <a:rPr lang="it-IT" sz="1200" dirty="0">
                <a:latin typeface="Calibri" panose="020F0502020204030204" pitchFamily="34" charset="0"/>
                <a:ea typeface="Calibri" panose="020F0502020204030204" pitchFamily="34" charset="0"/>
                <a:cs typeface="Times New Roman" panose="02020603050405020304" pitchFamily="18" charset="0"/>
              </a:rPr>
              <a:t>I&amp;C apparati accesso fisso, ISAM, MSAN, </a:t>
            </a:r>
            <a:r>
              <a:rPr lang="it-IT" sz="1200" dirty="0" err="1">
                <a:latin typeface="Calibri" panose="020F0502020204030204" pitchFamily="34" charset="0"/>
                <a:ea typeface="Calibri" panose="020F0502020204030204" pitchFamily="34" charset="0"/>
                <a:cs typeface="Times New Roman" panose="02020603050405020304" pitchFamily="18" charset="0"/>
              </a:rPr>
              <a:t>ONUcab</a:t>
            </a:r>
            <a:r>
              <a:rPr lang="it-IT" sz="1200" dirty="0">
                <a:latin typeface="Calibri" panose="020F0502020204030204" pitchFamily="34" charset="0"/>
                <a:ea typeface="Calibri" panose="020F0502020204030204" pitchFamily="34" charset="0"/>
                <a:cs typeface="Times New Roman" panose="02020603050405020304" pitchFamily="18" charset="0"/>
              </a:rPr>
              <a:t>, OLT (varie tecnologie, ALU, </a:t>
            </a:r>
            <a:r>
              <a:rPr lang="it-IT" sz="1200" dirty="0" err="1">
                <a:latin typeface="Calibri" panose="020F0502020204030204" pitchFamily="34" charset="0"/>
                <a:ea typeface="Calibri" panose="020F0502020204030204" pitchFamily="34" charset="0"/>
                <a:cs typeface="Times New Roman" panose="02020603050405020304" pitchFamily="18" charset="0"/>
              </a:rPr>
              <a:t>Huawei</a:t>
            </a:r>
            <a:r>
              <a:rPr lang="it-IT" sz="1200" dirty="0">
                <a:latin typeface="Calibri" panose="020F0502020204030204" pitchFamily="34" charset="0"/>
                <a:ea typeface="Calibri" panose="020F0502020204030204" pitchFamily="34" charset="0"/>
                <a:cs typeface="Times New Roman" panose="02020603050405020304" pitchFamily="18" charset="0"/>
              </a:rPr>
              <a:t>): </a:t>
            </a:r>
            <a:r>
              <a:rPr lang="it-IT" sz="1200" b="1" dirty="0">
                <a:latin typeface="Calibri" panose="020F0502020204030204" pitchFamily="34" charset="0"/>
                <a:ea typeface="Calibri" panose="020F0502020204030204" pitchFamily="34" charset="0"/>
                <a:cs typeface="Times New Roman" panose="02020603050405020304" pitchFamily="18" charset="0"/>
              </a:rPr>
              <a:t>300 telai;</a:t>
            </a:r>
          </a:p>
          <a:p>
            <a:pPr marL="257175" indent="-257175" algn="just">
              <a:buFont typeface="+mj-lt"/>
              <a:buAutoNum type="arabicPeriod" startAt="10"/>
            </a:pPr>
            <a:r>
              <a:rPr lang="it-IT" sz="1200" dirty="0">
                <a:latin typeface="Calibri" panose="020F0502020204030204" pitchFamily="34" charset="0"/>
                <a:ea typeface="Calibri" panose="020F0502020204030204" pitchFamily="34" charset="0"/>
                <a:cs typeface="Times New Roman" panose="02020603050405020304" pitchFamily="18" charset="0"/>
              </a:rPr>
              <a:t>Progettazione Esecutiva, As Built ed aggiornamento cartografico FTTH, Fibra Tim FLASH FIBER: </a:t>
            </a:r>
            <a:r>
              <a:rPr lang="it-IT" sz="1200" b="1" dirty="0">
                <a:latin typeface="Calibri" panose="020F0502020204030204" pitchFamily="34" charset="0"/>
                <a:ea typeface="Calibri" panose="020F0502020204030204" pitchFamily="34" charset="0"/>
                <a:cs typeface="Times New Roman" panose="02020603050405020304" pitchFamily="18" charset="0"/>
              </a:rPr>
              <a:t>132 CNO per un totale di 3208 ROE;</a:t>
            </a:r>
          </a:p>
          <a:p>
            <a:pPr marL="257175" indent="-257175" algn="just">
              <a:buFont typeface="+mj-lt"/>
              <a:buAutoNum type="arabicPeriod" startAt="10"/>
            </a:pPr>
            <a:r>
              <a:rPr lang="it-IT" sz="1200" dirty="0">
                <a:latin typeface="Calibri" panose="020F0502020204030204" pitchFamily="34" charset="0"/>
                <a:ea typeface="Calibri" panose="020F0502020204030204" pitchFamily="34" charset="0"/>
                <a:cs typeface="Times New Roman" panose="02020603050405020304" pitchFamily="18" charset="0"/>
              </a:rPr>
              <a:t>Site Visit, </a:t>
            </a:r>
            <a:r>
              <a:rPr lang="it-IT" sz="1200" dirty="0" err="1">
                <a:latin typeface="Calibri" panose="020F0502020204030204" pitchFamily="34" charset="0"/>
                <a:ea typeface="Calibri" panose="020F0502020204030204" pitchFamily="34" charset="0"/>
                <a:cs typeface="Times New Roman" panose="02020603050405020304" pitchFamily="18" charset="0"/>
              </a:rPr>
              <a:t>Walk</a:t>
            </a:r>
            <a:r>
              <a:rPr lang="it-IT" sz="1200" dirty="0">
                <a:latin typeface="Calibri" panose="020F0502020204030204" pitchFamily="34" charset="0"/>
                <a:ea typeface="Calibri" panose="020F0502020204030204" pitchFamily="34" charset="0"/>
                <a:cs typeface="Times New Roman" panose="02020603050405020304" pitchFamily="18" charset="0"/>
              </a:rPr>
              <a:t>-in, </a:t>
            </a:r>
            <a:r>
              <a:rPr lang="it-IT" sz="1200" dirty="0" err="1">
                <a:latin typeface="Calibri" panose="020F0502020204030204" pitchFamily="34" charset="0"/>
                <a:ea typeface="Calibri" panose="020F0502020204030204" pitchFamily="34" charset="0"/>
                <a:cs typeface="Times New Roman" panose="02020603050405020304" pitchFamily="18" charset="0"/>
              </a:rPr>
              <a:t>Walk</a:t>
            </a:r>
            <a:r>
              <a:rPr lang="it-IT" sz="1200" dirty="0">
                <a:latin typeface="Calibri" panose="020F0502020204030204" pitchFamily="34" charset="0"/>
                <a:ea typeface="Calibri" panose="020F0502020204030204" pitchFamily="34" charset="0"/>
                <a:cs typeface="Times New Roman" panose="02020603050405020304" pitchFamily="18" charset="0"/>
              </a:rPr>
              <a:t>-out, Richiesta Permessi Enti ed Amministratori condominio, Progettazione esecutiva FTTH OPEN FIBER: </a:t>
            </a:r>
            <a:r>
              <a:rPr lang="it-IT" sz="1200" b="1" dirty="0">
                <a:latin typeface="Calibri" panose="020F0502020204030204" pitchFamily="34" charset="0"/>
                <a:ea typeface="Calibri" panose="020F0502020204030204" pitchFamily="34" charset="0"/>
                <a:cs typeface="Times New Roman" panose="02020603050405020304" pitchFamily="18" charset="0"/>
              </a:rPr>
              <a:t>90 Comuni per oltre 100.000 </a:t>
            </a:r>
            <a:r>
              <a:rPr lang="it-IT" sz="1200" b="1" dirty="0" err="1">
                <a:latin typeface="Calibri" panose="020F0502020204030204" pitchFamily="34" charset="0"/>
                <a:ea typeface="Calibri" panose="020F0502020204030204" pitchFamily="34" charset="0"/>
                <a:cs typeface="Times New Roman" panose="02020603050405020304" pitchFamily="18" charset="0"/>
              </a:rPr>
              <a:t>u.i.</a:t>
            </a:r>
            <a:r>
              <a:rPr lang="it-IT" sz="1200" b="1" dirty="0">
                <a:latin typeface="Calibri" panose="020F0502020204030204" pitchFamily="34" charset="0"/>
                <a:ea typeface="Calibri" panose="020F0502020204030204" pitchFamily="34" charset="0"/>
                <a:cs typeface="Times New Roman" panose="02020603050405020304" pitchFamily="18" charset="0"/>
              </a:rPr>
              <a:t>;</a:t>
            </a:r>
          </a:p>
          <a:p>
            <a:pPr marL="257175" indent="-257175" algn="just">
              <a:buFont typeface="+mj-lt"/>
              <a:buAutoNum type="arabicPeriod" startAt="10"/>
            </a:pPr>
            <a:r>
              <a:rPr lang="it-IT" sz="1200" dirty="0">
                <a:latin typeface="Calibri" panose="020F0502020204030204" pitchFamily="34" charset="0"/>
                <a:ea typeface="Calibri" panose="020F0502020204030204" pitchFamily="34" charset="0"/>
                <a:cs typeface="Times New Roman" panose="02020603050405020304" pitchFamily="18" charset="0"/>
              </a:rPr>
              <a:t>Consulenza per servizi ad elevata professionalità per il cliente ZTE ITALIA: </a:t>
            </a:r>
            <a:r>
              <a:rPr lang="it-IT" sz="1200" b="1" dirty="0">
                <a:latin typeface="Calibri" panose="020F0502020204030204" pitchFamily="34" charset="0"/>
                <a:ea typeface="Calibri" panose="020F0502020204030204" pitchFamily="34" charset="0"/>
                <a:cs typeface="Times New Roman" panose="02020603050405020304" pitchFamily="18" charset="0"/>
              </a:rPr>
              <a:t>3 Radio </a:t>
            </a:r>
            <a:r>
              <a:rPr lang="it-IT" sz="1200" b="1" dirty="0" err="1">
                <a:latin typeface="Calibri" panose="020F0502020204030204" pitchFamily="34" charset="0"/>
                <a:ea typeface="Calibri" panose="020F0502020204030204" pitchFamily="34" charset="0"/>
                <a:cs typeface="Times New Roman" panose="02020603050405020304" pitchFamily="18" charset="0"/>
              </a:rPr>
              <a:t>Frequency</a:t>
            </a:r>
            <a:r>
              <a:rPr lang="it-IT" sz="1200" b="1" dirty="0">
                <a:latin typeface="Calibri" panose="020F0502020204030204" pitchFamily="34" charset="0"/>
                <a:ea typeface="Calibri" panose="020F0502020204030204" pitchFamily="34" charset="0"/>
                <a:cs typeface="Times New Roman" panose="02020603050405020304" pitchFamily="18" charset="0"/>
              </a:rPr>
              <a:t> Design </a:t>
            </a:r>
            <a:r>
              <a:rPr lang="it-IT" sz="1200" b="1" dirty="0" err="1">
                <a:latin typeface="Calibri" panose="020F0502020204030204" pitchFamily="34" charset="0"/>
                <a:ea typeface="Calibri" panose="020F0502020204030204" pitchFamily="34" charset="0"/>
                <a:cs typeface="Times New Roman" panose="02020603050405020304" pitchFamily="18" charset="0"/>
              </a:rPr>
              <a:t>Engineers</a:t>
            </a:r>
            <a:r>
              <a:rPr lang="it-IT" sz="1200" b="1" dirty="0">
                <a:latin typeface="Calibri" panose="020F0502020204030204" pitchFamily="34" charset="0"/>
                <a:ea typeface="Calibri" panose="020F0502020204030204" pitchFamily="34" charset="0"/>
                <a:cs typeface="Times New Roman" panose="02020603050405020304" pitchFamily="18" charset="0"/>
              </a:rPr>
              <a:t>, 3 Permit Delivery </a:t>
            </a:r>
            <a:r>
              <a:rPr lang="it-IT" sz="1200" b="1" dirty="0" err="1">
                <a:latin typeface="Calibri" panose="020F0502020204030204" pitchFamily="34" charset="0"/>
                <a:ea typeface="Calibri" panose="020F0502020204030204" pitchFamily="34" charset="0"/>
                <a:cs typeface="Times New Roman" panose="02020603050405020304" pitchFamily="18" charset="0"/>
              </a:rPr>
              <a:t>Engineers</a:t>
            </a:r>
            <a:r>
              <a:rPr lang="it-IT" sz="1200" b="1" dirty="0">
                <a:latin typeface="Calibri" panose="020F0502020204030204" pitchFamily="34" charset="0"/>
                <a:ea typeface="Calibri" panose="020F0502020204030204" pitchFamily="34" charset="0"/>
                <a:cs typeface="Times New Roman" panose="02020603050405020304" pitchFamily="18" charset="0"/>
              </a:rPr>
              <a:t>, 1 </a:t>
            </a:r>
            <a:r>
              <a:rPr lang="it-IT" sz="1200" b="1" dirty="0" err="1">
                <a:latin typeface="Calibri" panose="020F0502020204030204" pitchFamily="34" charset="0"/>
                <a:ea typeface="Calibri" panose="020F0502020204030204" pitchFamily="34" charset="0"/>
                <a:cs typeface="Times New Roman" panose="02020603050405020304" pitchFamily="18" charset="0"/>
              </a:rPr>
              <a:t>Microwave</a:t>
            </a:r>
            <a:r>
              <a:rPr lang="it-IT" sz="1200" b="1" dirty="0">
                <a:latin typeface="Calibri" panose="020F0502020204030204" pitchFamily="34" charset="0"/>
                <a:ea typeface="Calibri" panose="020F0502020204030204" pitchFamily="34" charset="0"/>
                <a:cs typeface="Times New Roman" panose="02020603050405020304" pitchFamily="18" charset="0"/>
              </a:rPr>
              <a:t> Planning </a:t>
            </a:r>
            <a:r>
              <a:rPr lang="it-IT" sz="1200" b="1" dirty="0" err="1">
                <a:latin typeface="Calibri" panose="020F0502020204030204" pitchFamily="34" charset="0"/>
                <a:ea typeface="Calibri" panose="020F0502020204030204" pitchFamily="34" charset="0"/>
                <a:cs typeface="Times New Roman" panose="02020603050405020304" pitchFamily="18" charset="0"/>
              </a:rPr>
              <a:t>Engineer</a:t>
            </a:r>
            <a:r>
              <a:rPr lang="it-IT" sz="1200" b="1" dirty="0">
                <a:latin typeface="Calibri" panose="020F0502020204030204" pitchFamily="34" charset="0"/>
                <a:ea typeface="Calibri" panose="020F0502020204030204" pitchFamily="34" charset="0"/>
                <a:cs typeface="Times New Roman" panose="02020603050405020304" pitchFamily="18" charset="0"/>
              </a:rPr>
              <a:t>, 2 Site </a:t>
            </a:r>
            <a:r>
              <a:rPr lang="it-IT" sz="1200" b="1" dirty="0" err="1">
                <a:latin typeface="Calibri" panose="020F0502020204030204" pitchFamily="34" charset="0"/>
                <a:ea typeface="Calibri" panose="020F0502020204030204" pitchFamily="34" charset="0"/>
                <a:cs typeface="Times New Roman" panose="02020603050405020304" pitchFamily="18" charset="0"/>
              </a:rPr>
              <a:t>Engineer</a:t>
            </a:r>
            <a:r>
              <a:rPr lang="it-IT" sz="1200" b="1" dirty="0">
                <a:latin typeface="Calibri" panose="020F0502020204030204" pitchFamily="34" charset="0"/>
                <a:ea typeface="Calibri" panose="020F0502020204030204" pitchFamily="34" charset="0"/>
                <a:cs typeface="Times New Roman" panose="02020603050405020304" pitchFamily="18" charset="0"/>
              </a:rPr>
              <a:t>, 2 </a:t>
            </a:r>
            <a:r>
              <a:rPr lang="it-IT" sz="1200" b="1" dirty="0" err="1">
                <a:latin typeface="Calibri" panose="020F0502020204030204" pitchFamily="34" charset="0"/>
                <a:ea typeface="Calibri" panose="020F0502020204030204" pitchFamily="34" charset="0"/>
                <a:cs typeface="Times New Roman" panose="02020603050405020304" pitchFamily="18" charset="0"/>
              </a:rPr>
              <a:t>Tower</a:t>
            </a:r>
            <a:r>
              <a:rPr lang="it-IT" sz="1200" b="1" dirty="0">
                <a:latin typeface="Calibri" panose="020F0502020204030204" pitchFamily="34" charset="0"/>
                <a:ea typeface="Calibri" panose="020F0502020204030204" pitchFamily="34" charset="0"/>
                <a:cs typeface="Times New Roman" panose="02020603050405020304" pitchFamily="18" charset="0"/>
              </a:rPr>
              <a:t> </a:t>
            </a:r>
            <a:r>
              <a:rPr lang="it-IT" sz="1200" b="1" dirty="0" err="1">
                <a:latin typeface="Calibri" panose="020F0502020204030204" pitchFamily="34" charset="0"/>
                <a:ea typeface="Calibri" panose="020F0502020204030204" pitchFamily="34" charset="0"/>
                <a:cs typeface="Times New Roman" panose="02020603050405020304" pitchFamily="18" charset="0"/>
              </a:rPr>
              <a:t>workers</a:t>
            </a:r>
            <a:r>
              <a:rPr lang="it-IT" sz="1200" b="1" dirty="0">
                <a:latin typeface="Calibri" panose="020F0502020204030204" pitchFamily="34" charset="0"/>
                <a:ea typeface="Calibri" panose="020F0502020204030204" pitchFamily="34" charset="0"/>
                <a:cs typeface="Times New Roman" panose="02020603050405020304" pitchFamily="18" charset="0"/>
              </a:rPr>
              <a:t>.</a:t>
            </a:r>
          </a:p>
          <a:p>
            <a:pPr marL="257175" indent="-257175" algn="just">
              <a:buFont typeface="+mj-lt"/>
              <a:buAutoNum type="arabicPeriod" startAt="10"/>
            </a:pPr>
            <a:endParaRPr lang="it-IT" sz="1200"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buFont typeface="+mj-lt"/>
              <a:buAutoNum type="arabicPeriod" startAt="10"/>
            </a:pPr>
            <a:endParaRPr lang="it-IT" sz="1200" b="1"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buFont typeface="+mj-lt"/>
              <a:buAutoNum type="arabicPeriod" startAt="10"/>
            </a:pPr>
            <a:endParaRPr lang="it-IT" sz="1200" b="1" dirty="0">
              <a:latin typeface="Calibri" panose="020F0502020204030204" pitchFamily="34" charset="0"/>
              <a:ea typeface="Calibri" panose="020F0502020204030204" pitchFamily="34" charset="0"/>
              <a:cs typeface="Times New Roman" panose="02020603050405020304" pitchFamily="18" charset="0"/>
            </a:endParaRPr>
          </a:p>
          <a:p>
            <a:pPr algn="just"/>
            <a:endParaRPr lang="it-IT" sz="12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92619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18</a:t>
            </a:fld>
            <a:endParaRPr lang="en-US" dirty="0"/>
          </a:p>
        </p:txBody>
      </p:sp>
      <p:sp>
        <p:nvSpPr>
          <p:cNvPr id="6" name="CasellaDiTesto 5"/>
          <p:cNvSpPr txBox="1"/>
          <p:nvPr/>
        </p:nvSpPr>
        <p:spPr>
          <a:xfrm>
            <a:off x="773944" y="871469"/>
            <a:ext cx="2146742" cy="369332"/>
          </a:xfrm>
          <a:prstGeom prst="rect">
            <a:avLst/>
          </a:prstGeom>
          <a:noFill/>
        </p:spPr>
        <p:txBody>
          <a:bodyPr wrap="none" rtlCol="0">
            <a:spAutoFit/>
          </a:bodyPr>
          <a:lstStyle/>
          <a:p>
            <a:r>
              <a:rPr lang="it-IT" b="1" dirty="0">
                <a:solidFill>
                  <a:schemeClr val="bg1"/>
                </a:solidFill>
              </a:rPr>
              <a:t>Portafoglio Clienti</a:t>
            </a:r>
            <a:endParaRPr lang="it-IT" sz="1600" b="1" dirty="0">
              <a:solidFill>
                <a:schemeClr val="bg1"/>
              </a:solidFill>
            </a:endParaRPr>
          </a:p>
        </p:txBody>
      </p:sp>
      <p:sp>
        <p:nvSpPr>
          <p:cNvPr id="2" name="Rettangolo 1">
            <a:extLst>
              <a:ext uri="{FF2B5EF4-FFF2-40B4-BE49-F238E27FC236}">
                <a16:creationId xmlns:a16="http://schemas.microsoft.com/office/drawing/2014/main" id="{DC3A3673-981A-2695-759D-5523EFDB4ACA}"/>
              </a:ext>
            </a:extLst>
          </p:cNvPr>
          <p:cNvSpPr/>
          <p:nvPr/>
        </p:nvSpPr>
        <p:spPr>
          <a:xfrm>
            <a:off x="490655" y="2074402"/>
            <a:ext cx="11150882" cy="4692375"/>
          </a:xfrm>
          <a:prstGeom prst="rect">
            <a:avLst/>
          </a:prstGeom>
        </p:spPr>
        <p:txBody>
          <a:bodyPr wrap="square">
            <a:spAutoFit/>
          </a:bodyPr>
          <a:lstStyle/>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Tra i principali propri </a:t>
            </a:r>
            <a:r>
              <a:rPr lang="it-IT" sz="1400" b="1" dirty="0">
                <a:latin typeface="Calibri" panose="020F0502020204030204" pitchFamily="34" charset="0"/>
                <a:ea typeface="Calibri" panose="020F0502020204030204" pitchFamily="34" charset="0"/>
                <a:cs typeface="Calibri" panose="020F0502020204030204" pitchFamily="34" charset="0"/>
              </a:rPr>
              <a:t>Clienti, MEDINET </a:t>
            </a:r>
            <a:r>
              <a:rPr lang="it-IT" sz="1400" dirty="0">
                <a:latin typeface="Calibri" panose="020F0502020204030204" pitchFamily="34" charset="0"/>
                <a:ea typeface="Calibri" panose="020F0502020204030204" pitchFamily="34" charset="0"/>
                <a:cs typeface="Calibri" panose="020F0502020204030204" pitchFamily="34" charset="0"/>
              </a:rPr>
              <a:t>annovera:</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WIND TRE S.p.A.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TIM S.p.A.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VODAFONE Italia </a:t>
            </a:r>
            <a:r>
              <a:rPr lang="it-IT" sz="1350" dirty="0" err="1">
                <a:latin typeface="Calibri" panose="020F0502020204030204" pitchFamily="34" charset="0"/>
                <a:ea typeface="Calibri" panose="020F0502020204030204" pitchFamily="34" charset="0"/>
                <a:cs typeface="Calibri" panose="020F0502020204030204" pitchFamily="34" charset="0"/>
              </a:rPr>
              <a:t>S.p.A</a:t>
            </a:r>
            <a:endParaRPr lang="it-IT" sz="1350" dirty="0">
              <a:latin typeface="Calibri" panose="020F0502020204030204" pitchFamily="34" charset="0"/>
              <a:ea typeface="Calibri" panose="020F0502020204030204" pitchFamily="34" charset="0"/>
              <a:cs typeface="Calibri" panose="020F0502020204030204" pitchFamily="34" charset="0"/>
            </a:endParaRP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ZTE ITALIA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ERICSSON ITALIA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HUAWEI ITALIA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INWIT S.p.A.</a:t>
            </a:r>
            <a:endParaRPr lang="it-IT" sz="13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CELLNEX S.p.A.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EOLO S.p.A.</a:t>
            </a:r>
            <a:endParaRPr lang="it-IT" sz="13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SIELTE S.p.A.</a:t>
            </a:r>
            <a:endParaRPr lang="it-IT" sz="13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SITE S.p.A.</a:t>
            </a:r>
            <a:endParaRPr lang="it-IT" sz="13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SIRTI S.p.A.</a:t>
            </a:r>
            <a:endParaRPr lang="it-IT" sz="13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ACCENTURE S.p.A.</a:t>
            </a:r>
            <a:endParaRPr lang="it-IT" sz="135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CIRCET S.p.A.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COM.NET S.p.A.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TELEBIT S.r.l.</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DBA Group S.p.A.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AUBAY S.p.A.</a:t>
            </a:r>
          </a:p>
          <a:p>
            <a:pPr marL="342900" lvl="0" indent="-342900" algn="just">
              <a:lnSpc>
                <a:spcPct val="107000"/>
              </a:lnSpc>
              <a:spcAft>
                <a:spcPts val="0"/>
              </a:spcAft>
              <a:buFont typeface="Wingdings" panose="05000000000000000000" pitchFamily="2" charset="2"/>
              <a:buChar char=""/>
              <a:tabLst>
                <a:tab pos="457200" algn="l"/>
              </a:tabLst>
            </a:pPr>
            <a:r>
              <a:rPr lang="it-IT" sz="1350" dirty="0">
                <a:latin typeface="Calibri" panose="020F0502020204030204" pitchFamily="34" charset="0"/>
                <a:ea typeface="Calibri" panose="020F0502020204030204" pitchFamily="34" charset="0"/>
                <a:cs typeface="Calibri" panose="020F0502020204030204" pitchFamily="34" charset="0"/>
              </a:rPr>
              <a:t>IQT CONSUNTING S.p.A.</a:t>
            </a:r>
            <a:endParaRPr lang="it-IT" sz="135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374805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19</a:t>
            </a:fld>
            <a:endParaRPr lang="en-US" dirty="0"/>
          </a:p>
        </p:txBody>
      </p:sp>
      <p:sp>
        <p:nvSpPr>
          <p:cNvPr id="6" name="CasellaDiTesto 5"/>
          <p:cNvSpPr txBox="1"/>
          <p:nvPr/>
        </p:nvSpPr>
        <p:spPr>
          <a:xfrm>
            <a:off x="755054" y="878750"/>
            <a:ext cx="3717684" cy="369332"/>
          </a:xfrm>
          <a:prstGeom prst="rect">
            <a:avLst/>
          </a:prstGeom>
          <a:noFill/>
        </p:spPr>
        <p:txBody>
          <a:bodyPr wrap="none" rtlCol="0">
            <a:spAutoFit/>
          </a:bodyPr>
          <a:lstStyle/>
          <a:p>
            <a:r>
              <a:rPr lang="it-IT" b="1" dirty="0">
                <a:solidFill>
                  <a:schemeClr val="bg1"/>
                </a:solidFill>
              </a:rPr>
              <a:t>Descrizione organico aziendale</a:t>
            </a:r>
          </a:p>
        </p:txBody>
      </p:sp>
      <p:sp>
        <p:nvSpPr>
          <p:cNvPr id="7" name="Rettangolo 6"/>
          <p:cNvSpPr/>
          <p:nvPr/>
        </p:nvSpPr>
        <p:spPr>
          <a:xfrm>
            <a:off x="539770" y="2559751"/>
            <a:ext cx="11101767" cy="3316292"/>
          </a:xfrm>
          <a:prstGeom prst="rect">
            <a:avLst/>
          </a:prstGeom>
        </p:spPr>
        <p:txBody>
          <a:bodyPr wrap="square">
            <a:spAutoFit/>
          </a:bodyPr>
          <a:lstStyle/>
          <a:p>
            <a:r>
              <a:rPr lang="it-IT" sz="1400" dirty="0">
                <a:latin typeface="Calibri" panose="020F0502020204030204" pitchFamily="34" charset="0"/>
                <a:ea typeface="Calibri" panose="020F0502020204030204" pitchFamily="34" charset="0"/>
                <a:cs typeface="Times New Roman" panose="02020603050405020304" pitchFamily="18" charset="0"/>
              </a:rPr>
              <a:t>La pianta organica di </a:t>
            </a:r>
            <a:r>
              <a:rPr lang="it-IT" sz="1400" b="1" dirty="0">
                <a:latin typeface="Calibri" panose="020F0502020204030204" pitchFamily="34" charset="0"/>
                <a:ea typeface="Calibri" panose="020F0502020204030204" pitchFamily="34" charset="0"/>
                <a:cs typeface="Times New Roman" panose="02020603050405020304" pitchFamily="18" charset="0"/>
              </a:rPr>
              <a:t>MEDINET</a:t>
            </a:r>
            <a:r>
              <a:rPr lang="it-IT" sz="1400" dirty="0">
                <a:latin typeface="Calibri" panose="020F0502020204030204" pitchFamily="34" charset="0"/>
                <a:ea typeface="Calibri" panose="020F0502020204030204" pitchFamily="34" charset="0"/>
                <a:cs typeface="Times New Roman" panose="02020603050405020304" pitchFamily="18" charset="0"/>
              </a:rPr>
              <a:t> è costituita dalle seguenti figure:</a:t>
            </a:r>
          </a:p>
          <a:p>
            <a:r>
              <a:rPr lang="it-IT" sz="1400" dirty="0">
                <a:latin typeface="Calibri" panose="020F0502020204030204" pitchFamily="34" charset="0"/>
                <a:ea typeface="Calibri" panose="020F0502020204030204" pitchFamily="34" charset="0"/>
                <a:cs typeface="Times New Roman" panose="02020603050405020304" pitchFamily="18" charset="0"/>
              </a:rPr>
              <a:t> </a:t>
            </a:r>
          </a:p>
          <a:p>
            <a:pPr marL="257175" indent="-257175" algn="just">
              <a:buFont typeface="+mj-lt"/>
              <a:buAutoNum type="alphaLcParenR"/>
            </a:pPr>
            <a:r>
              <a:rPr lang="it-IT" sz="1400" dirty="0">
                <a:latin typeface="Calibri" panose="020F0502020204030204" pitchFamily="34" charset="0"/>
                <a:ea typeface="Calibri" panose="020F0502020204030204" pitchFamily="34" charset="0"/>
                <a:cs typeface="Times New Roman" panose="02020603050405020304" pitchFamily="18" charset="0"/>
              </a:rPr>
              <a:t>Direttore operativo e commerciale;</a:t>
            </a:r>
          </a:p>
          <a:p>
            <a:pPr marL="257175" indent="-257175" algn="just">
              <a:buFont typeface="+mj-lt"/>
              <a:buAutoNum type="alphaLcParenR"/>
            </a:pPr>
            <a:r>
              <a:rPr lang="it-IT" sz="1400" b="1" dirty="0">
                <a:latin typeface="Calibri" panose="020F0502020204030204" pitchFamily="34" charset="0"/>
                <a:ea typeface="Calibri" panose="020F0502020204030204" pitchFamily="34" charset="0"/>
                <a:cs typeface="Times New Roman" panose="02020603050405020304" pitchFamily="18" charset="0"/>
              </a:rPr>
              <a:t>Delivery Manager</a:t>
            </a:r>
            <a:r>
              <a:rPr lang="it-IT" sz="1400" dirty="0">
                <a:latin typeface="Calibri" panose="020F0502020204030204" pitchFamily="34" charset="0"/>
                <a:ea typeface="Calibri" panose="020F0502020204030204" pitchFamily="34" charset="0"/>
                <a:cs typeface="Times New Roman" panose="02020603050405020304" pitchFamily="18" charset="0"/>
              </a:rPr>
              <a:t>: un p.m. che definisce lead-time, step di rollout e monitora le scadenze per fornire al </a:t>
            </a:r>
            <a:r>
              <a:rPr lang="it-IT" sz="1400" b="1" dirty="0">
                <a:latin typeface="Calibri" panose="020F0502020204030204" pitchFamily="34" charset="0"/>
                <a:ea typeface="Calibri" panose="020F0502020204030204" pitchFamily="34" charset="0"/>
                <a:cs typeface="Times New Roman" panose="02020603050405020304" pitchFamily="18" charset="0"/>
              </a:rPr>
              <a:t>Cliente</a:t>
            </a:r>
            <a:r>
              <a:rPr lang="it-IT" sz="1400" dirty="0">
                <a:latin typeface="Calibri" panose="020F0502020204030204" pitchFamily="34" charset="0"/>
                <a:ea typeface="Calibri" panose="020F0502020204030204" pitchFamily="34" charset="0"/>
                <a:cs typeface="Times New Roman" panose="02020603050405020304" pitchFamily="18" charset="0"/>
              </a:rPr>
              <a:t> i risultati richiesti nei tempi attesi;</a:t>
            </a:r>
          </a:p>
          <a:p>
            <a:pPr marL="257175" indent="-257175" algn="just">
              <a:buFont typeface="+mj-lt"/>
              <a:buAutoNum type="alphaLcParenR"/>
            </a:pPr>
            <a:r>
              <a:rPr lang="it-IT" sz="1400" b="1" dirty="0">
                <a:latin typeface="Calibri" panose="020F0502020204030204" pitchFamily="34" charset="0"/>
                <a:ea typeface="Calibri" panose="020F0502020204030204" pitchFamily="34" charset="0"/>
                <a:cs typeface="Times New Roman" panose="02020603050405020304" pitchFamily="18" charset="0"/>
              </a:rPr>
              <a:t>Ufficio Rental</a:t>
            </a:r>
            <a:r>
              <a:rPr lang="it-IT" sz="1400" dirty="0">
                <a:latin typeface="Calibri" panose="020F0502020204030204" pitchFamily="34" charset="0"/>
                <a:ea typeface="Calibri" panose="020F0502020204030204" pitchFamily="34" charset="0"/>
                <a:cs typeface="Times New Roman" panose="02020603050405020304" pitchFamily="18" charset="0"/>
              </a:rPr>
              <a:t>: due site developer che seguono le attività di ricerca, acquisizione e rinegoziazione contratti di locazione;</a:t>
            </a:r>
          </a:p>
          <a:p>
            <a:pPr marL="257175" indent="-257175" algn="just">
              <a:buFont typeface="+mj-lt"/>
              <a:buAutoNum type="alphaLcParenR"/>
            </a:pPr>
            <a:r>
              <a:rPr lang="it-IT" sz="1400" b="1" dirty="0">
                <a:latin typeface="Calibri" panose="020F0502020204030204" pitchFamily="34" charset="0"/>
                <a:ea typeface="Calibri" panose="020F0502020204030204" pitchFamily="34" charset="0"/>
                <a:cs typeface="Times New Roman" panose="02020603050405020304" pitchFamily="18" charset="0"/>
              </a:rPr>
              <a:t>Infrastructural Engineering</a:t>
            </a:r>
            <a:r>
              <a:rPr lang="it-IT" sz="1400" dirty="0">
                <a:latin typeface="Calibri" panose="020F0502020204030204" pitchFamily="34" charset="0"/>
                <a:ea typeface="Calibri" panose="020F0502020204030204" pitchFamily="34" charset="0"/>
                <a:cs typeface="Times New Roman" panose="02020603050405020304" pitchFamily="18" charset="0"/>
              </a:rPr>
              <a:t>: sei ingegneri che seguono direttamente la progettazione architettonica ed esecutiva e coordinano le attività dei collaboratori esterni;</a:t>
            </a:r>
          </a:p>
          <a:p>
            <a:pPr marL="257175" indent="-257175" algn="just">
              <a:buFont typeface="+mj-lt"/>
              <a:buAutoNum type="alphaLcParenR"/>
            </a:pPr>
            <a:r>
              <a:rPr lang="it-IT" sz="1400" b="1" dirty="0">
                <a:latin typeface="Calibri" panose="020F0502020204030204" pitchFamily="34" charset="0"/>
                <a:ea typeface="Calibri" panose="020F0502020204030204" pitchFamily="34" charset="0"/>
                <a:cs typeface="Times New Roman" panose="02020603050405020304" pitchFamily="18" charset="0"/>
              </a:rPr>
              <a:t>Ufficio Permit</a:t>
            </a:r>
            <a:r>
              <a:rPr lang="it-IT" sz="1400" dirty="0">
                <a:latin typeface="Calibri" panose="020F0502020204030204" pitchFamily="34" charset="0"/>
                <a:ea typeface="Calibri" panose="020F0502020204030204" pitchFamily="34" charset="0"/>
                <a:cs typeface="Times New Roman" panose="02020603050405020304" pitchFamily="18" charset="0"/>
              </a:rPr>
              <a:t>: due </a:t>
            </a:r>
            <a:r>
              <a:rPr lang="it-IT" sz="1400" dirty="0" err="1">
                <a:latin typeface="Calibri" panose="020F0502020204030204" pitchFamily="34" charset="0"/>
                <a:ea typeface="Calibri" panose="020F0502020204030204" pitchFamily="34" charset="0"/>
                <a:cs typeface="Times New Roman" panose="02020603050405020304" pitchFamily="18" charset="0"/>
              </a:rPr>
              <a:t>permit</a:t>
            </a:r>
            <a:r>
              <a:rPr lang="it-IT" sz="1400" dirty="0">
                <a:latin typeface="Calibri" panose="020F0502020204030204" pitchFamily="34" charset="0"/>
                <a:ea typeface="Calibri" panose="020F0502020204030204" pitchFamily="34" charset="0"/>
                <a:cs typeface="Times New Roman" panose="02020603050405020304" pitchFamily="18" charset="0"/>
              </a:rPr>
              <a:t> </a:t>
            </a:r>
            <a:r>
              <a:rPr lang="it-IT" sz="1400" dirty="0" err="1">
                <a:latin typeface="Calibri" panose="020F0502020204030204" pitchFamily="34" charset="0"/>
                <a:ea typeface="Calibri" panose="020F0502020204030204" pitchFamily="34" charset="0"/>
                <a:cs typeface="Times New Roman" panose="02020603050405020304" pitchFamily="18" charset="0"/>
              </a:rPr>
              <a:t>developer</a:t>
            </a:r>
            <a:r>
              <a:rPr lang="it-IT" sz="1400" dirty="0">
                <a:latin typeface="Calibri" panose="020F0502020204030204" pitchFamily="34" charset="0"/>
                <a:ea typeface="Calibri" panose="020F0502020204030204" pitchFamily="34" charset="0"/>
                <a:cs typeface="Times New Roman" panose="02020603050405020304" pitchFamily="18" charset="0"/>
              </a:rPr>
              <a:t> che seguono l’iter autorizzativo e dialogano con la PA per esercitare l’attività di </a:t>
            </a:r>
            <a:r>
              <a:rPr lang="it-IT" sz="1400" dirty="0" err="1">
                <a:latin typeface="Calibri" panose="020F0502020204030204" pitchFamily="34" charset="0"/>
                <a:ea typeface="Calibri" panose="020F0502020204030204" pitchFamily="34" charset="0"/>
                <a:cs typeface="Times New Roman" panose="02020603050405020304" pitchFamily="18" charset="0"/>
              </a:rPr>
              <a:t>pushing</a:t>
            </a:r>
            <a:r>
              <a:rPr lang="it-IT" sz="1400" dirty="0">
                <a:latin typeface="Calibri" panose="020F0502020204030204" pitchFamily="34" charset="0"/>
                <a:ea typeface="Calibri" panose="020F0502020204030204" pitchFamily="34" charset="0"/>
                <a:cs typeface="Times New Roman" panose="02020603050405020304" pitchFamily="18" charset="0"/>
              </a:rPr>
              <a:t> sui permessi;</a:t>
            </a:r>
          </a:p>
          <a:p>
            <a:pPr marL="257175" indent="-257175" algn="just">
              <a:buFont typeface="+mj-lt"/>
              <a:buAutoNum type="alphaLcParenR"/>
            </a:pPr>
            <a:r>
              <a:rPr lang="it-IT" sz="1400" dirty="0">
                <a:latin typeface="Calibri" panose="020F0502020204030204" pitchFamily="34" charset="0"/>
                <a:ea typeface="Calibri" panose="020F0502020204030204" pitchFamily="34" charset="0"/>
                <a:cs typeface="Times New Roman" panose="02020603050405020304" pitchFamily="18" charset="0"/>
              </a:rPr>
              <a:t>Reparto </a:t>
            </a:r>
            <a:r>
              <a:rPr lang="it-IT" sz="1400" b="1" dirty="0" err="1">
                <a:latin typeface="Calibri" panose="020F0502020204030204" pitchFamily="34" charset="0"/>
                <a:ea typeface="Calibri" panose="020F0502020204030204" pitchFamily="34" charset="0"/>
                <a:cs typeface="Times New Roman" panose="02020603050405020304" pitchFamily="18" charset="0"/>
              </a:rPr>
              <a:t>Civil</a:t>
            </a:r>
            <a:r>
              <a:rPr lang="it-IT" sz="1400" b="1" dirty="0">
                <a:latin typeface="Calibri" panose="020F0502020204030204" pitchFamily="34" charset="0"/>
                <a:ea typeface="Calibri" panose="020F0502020204030204" pitchFamily="34" charset="0"/>
                <a:cs typeface="Times New Roman" panose="02020603050405020304" pitchFamily="18" charset="0"/>
              </a:rPr>
              <a:t> Works</a:t>
            </a:r>
            <a:r>
              <a:rPr lang="it-IT" sz="1400" dirty="0">
                <a:latin typeface="Calibri" panose="020F0502020204030204" pitchFamily="34" charset="0"/>
                <a:ea typeface="Calibri" panose="020F0502020204030204" pitchFamily="34" charset="0"/>
                <a:cs typeface="Times New Roman" panose="02020603050405020304" pitchFamily="18" charset="0"/>
              </a:rPr>
              <a:t>: due squadre di tecnici per le attività di costruzioni, impianti elettrici e tecnologici, Site Visit e </a:t>
            </a:r>
            <a:r>
              <a:rPr lang="it-IT" sz="1400" dirty="0" err="1">
                <a:latin typeface="Calibri" panose="020F0502020204030204" pitchFamily="34" charset="0"/>
                <a:ea typeface="Calibri" panose="020F0502020204030204" pitchFamily="34" charset="0"/>
                <a:cs typeface="Times New Roman" panose="02020603050405020304" pitchFamily="18" charset="0"/>
              </a:rPr>
              <a:t>Walk</a:t>
            </a:r>
            <a:r>
              <a:rPr lang="it-IT" sz="1400" dirty="0">
                <a:latin typeface="Calibri" panose="020F0502020204030204" pitchFamily="34" charset="0"/>
                <a:ea typeface="Calibri" panose="020F0502020204030204" pitchFamily="34" charset="0"/>
                <a:cs typeface="Times New Roman" panose="02020603050405020304" pitchFamily="18" charset="0"/>
              </a:rPr>
              <a:t>-in;</a:t>
            </a:r>
          </a:p>
          <a:p>
            <a:pPr marL="257175" indent="-257175" algn="just">
              <a:buFont typeface="+mj-lt"/>
              <a:buAutoNum type="alphaLcParenR"/>
            </a:pPr>
            <a:r>
              <a:rPr lang="it-IT" sz="1400" dirty="0">
                <a:latin typeface="Calibri" panose="020F0502020204030204" pitchFamily="34" charset="0"/>
                <a:ea typeface="Calibri" panose="020F0502020204030204" pitchFamily="34" charset="0"/>
                <a:cs typeface="Times New Roman" panose="02020603050405020304" pitchFamily="18" charset="0"/>
              </a:rPr>
              <a:t>Reparto </a:t>
            </a:r>
            <a:r>
              <a:rPr lang="it-IT" sz="1400" b="1" dirty="0">
                <a:latin typeface="Calibri" panose="020F0502020204030204" pitchFamily="34" charset="0"/>
                <a:ea typeface="Calibri" panose="020F0502020204030204" pitchFamily="34" charset="0"/>
                <a:cs typeface="Times New Roman" panose="02020603050405020304" pitchFamily="18" charset="0"/>
              </a:rPr>
              <a:t>I&amp;C</a:t>
            </a:r>
            <a:r>
              <a:rPr lang="it-IT" sz="1400" dirty="0">
                <a:latin typeface="Calibri" panose="020F0502020204030204" pitchFamily="34" charset="0"/>
                <a:ea typeface="Calibri" panose="020F0502020204030204" pitchFamily="34" charset="0"/>
                <a:cs typeface="Times New Roman" panose="02020603050405020304" pitchFamily="18" charset="0"/>
              </a:rPr>
              <a:t>: sei squadre di installatori e collaudatori per le attività di rete mobile e fissa;</a:t>
            </a:r>
          </a:p>
          <a:p>
            <a:pPr marL="257175" indent="-257175" algn="just">
              <a:buFont typeface="+mj-lt"/>
              <a:buAutoNum type="alphaLcParenR"/>
            </a:pPr>
            <a:r>
              <a:rPr lang="it-IT" sz="1400" b="1" dirty="0" err="1">
                <a:latin typeface="Calibri" panose="020F0502020204030204" pitchFamily="34" charset="0"/>
                <a:ea typeface="Calibri" panose="020F0502020204030204" pitchFamily="34" charset="0"/>
                <a:cs typeface="Times New Roman" panose="02020603050405020304" pitchFamily="18" charset="0"/>
              </a:rPr>
              <a:t>Customer</a:t>
            </a:r>
            <a:r>
              <a:rPr lang="it-IT" sz="1400" b="1" dirty="0">
                <a:latin typeface="Calibri" panose="020F0502020204030204" pitchFamily="34" charset="0"/>
                <a:ea typeface="Calibri" panose="020F0502020204030204" pitchFamily="34" charset="0"/>
                <a:cs typeface="Times New Roman" panose="02020603050405020304" pitchFamily="18" charset="0"/>
              </a:rPr>
              <a:t> Outsourcing Services</a:t>
            </a:r>
            <a:r>
              <a:rPr lang="it-IT" sz="1400" dirty="0">
                <a:latin typeface="Calibri" panose="020F0502020204030204" pitchFamily="34" charset="0"/>
                <a:ea typeface="Calibri" panose="020F0502020204030204" pitchFamily="34" charset="0"/>
                <a:cs typeface="Times New Roman" panose="02020603050405020304" pitchFamily="18" charset="0"/>
              </a:rPr>
              <a:t>: 3 Radio </a:t>
            </a:r>
            <a:r>
              <a:rPr lang="it-IT" sz="1400" dirty="0" err="1">
                <a:latin typeface="Calibri" panose="020F0502020204030204" pitchFamily="34" charset="0"/>
                <a:ea typeface="Calibri" panose="020F0502020204030204" pitchFamily="34" charset="0"/>
                <a:cs typeface="Times New Roman" panose="02020603050405020304" pitchFamily="18" charset="0"/>
              </a:rPr>
              <a:t>Frequency</a:t>
            </a:r>
            <a:r>
              <a:rPr lang="it-IT" sz="1400" dirty="0">
                <a:latin typeface="Calibri" panose="020F0502020204030204" pitchFamily="34" charset="0"/>
                <a:ea typeface="Calibri" panose="020F0502020204030204" pitchFamily="34" charset="0"/>
                <a:cs typeface="Times New Roman" panose="02020603050405020304" pitchFamily="18" charset="0"/>
              </a:rPr>
              <a:t> Design </a:t>
            </a:r>
            <a:r>
              <a:rPr lang="it-IT" sz="1400" dirty="0" err="1">
                <a:latin typeface="Calibri" panose="020F0502020204030204" pitchFamily="34" charset="0"/>
                <a:ea typeface="Calibri" panose="020F0502020204030204" pitchFamily="34" charset="0"/>
                <a:cs typeface="Times New Roman" panose="02020603050405020304" pitchFamily="18" charset="0"/>
              </a:rPr>
              <a:t>Engineers</a:t>
            </a:r>
            <a:r>
              <a:rPr lang="it-IT" sz="1400" dirty="0">
                <a:latin typeface="Calibri" panose="020F0502020204030204" pitchFamily="34" charset="0"/>
                <a:ea typeface="Calibri" panose="020F0502020204030204" pitchFamily="34" charset="0"/>
                <a:cs typeface="Times New Roman" panose="02020603050405020304" pitchFamily="18" charset="0"/>
              </a:rPr>
              <a:t>, 3 Permit Delivery </a:t>
            </a:r>
            <a:r>
              <a:rPr lang="it-IT" sz="1400" dirty="0" err="1">
                <a:latin typeface="Calibri" panose="020F0502020204030204" pitchFamily="34" charset="0"/>
                <a:ea typeface="Calibri" panose="020F0502020204030204" pitchFamily="34" charset="0"/>
                <a:cs typeface="Times New Roman" panose="02020603050405020304" pitchFamily="18" charset="0"/>
              </a:rPr>
              <a:t>Engineers</a:t>
            </a:r>
            <a:r>
              <a:rPr lang="it-IT" sz="1400" dirty="0">
                <a:latin typeface="Calibri" panose="020F0502020204030204" pitchFamily="34" charset="0"/>
                <a:ea typeface="Calibri" panose="020F0502020204030204" pitchFamily="34" charset="0"/>
                <a:cs typeface="Times New Roman" panose="02020603050405020304" pitchFamily="18" charset="0"/>
              </a:rPr>
              <a:t>, 1 </a:t>
            </a:r>
            <a:r>
              <a:rPr lang="it-IT" sz="1400" dirty="0" err="1">
                <a:latin typeface="Calibri" panose="020F0502020204030204" pitchFamily="34" charset="0"/>
                <a:ea typeface="Calibri" panose="020F0502020204030204" pitchFamily="34" charset="0"/>
                <a:cs typeface="Times New Roman" panose="02020603050405020304" pitchFamily="18" charset="0"/>
              </a:rPr>
              <a:t>Microwave</a:t>
            </a:r>
            <a:r>
              <a:rPr lang="it-IT" sz="1400" dirty="0">
                <a:latin typeface="Calibri" panose="020F0502020204030204" pitchFamily="34" charset="0"/>
                <a:ea typeface="Calibri" panose="020F0502020204030204" pitchFamily="34" charset="0"/>
                <a:cs typeface="Times New Roman" panose="02020603050405020304" pitchFamily="18" charset="0"/>
              </a:rPr>
              <a:t> Planning </a:t>
            </a:r>
            <a:r>
              <a:rPr lang="it-IT" sz="1400" dirty="0" err="1">
                <a:latin typeface="Calibri" panose="020F0502020204030204" pitchFamily="34" charset="0"/>
                <a:ea typeface="Calibri" panose="020F0502020204030204" pitchFamily="34" charset="0"/>
                <a:cs typeface="Times New Roman" panose="02020603050405020304" pitchFamily="18" charset="0"/>
              </a:rPr>
              <a:t>Engineer</a:t>
            </a:r>
            <a:r>
              <a:rPr lang="it-IT" sz="1400" dirty="0">
                <a:latin typeface="Calibri" panose="020F0502020204030204" pitchFamily="34" charset="0"/>
                <a:ea typeface="Calibri" panose="020F0502020204030204" pitchFamily="34" charset="0"/>
                <a:cs typeface="Times New Roman" panose="02020603050405020304" pitchFamily="18" charset="0"/>
              </a:rPr>
              <a:t>, 2 Site </a:t>
            </a:r>
            <a:r>
              <a:rPr lang="it-IT" sz="1400" dirty="0" err="1">
                <a:latin typeface="Calibri" panose="020F0502020204030204" pitchFamily="34" charset="0"/>
                <a:ea typeface="Calibri" panose="020F0502020204030204" pitchFamily="34" charset="0"/>
                <a:cs typeface="Times New Roman" panose="02020603050405020304" pitchFamily="18" charset="0"/>
              </a:rPr>
              <a:t>Engineer</a:t>
            </a:r>
            <a:r>
              <a:rPr lang="it-IT" sz="1400" dirty="0">
                <a:latin typeface="Calibri" panose="020F0502020204030204" pitchFamily="34" charset="0"/>
                <a:ea typeface="Calibri" panose="020F0502020204030204" pitchFamily="34" charset="0"/>
                <a:cs typeface="Times New Roman" panose="02020603050405020304" pitchFamily="18" charset="0"/>
              </a:rPr>
              <a:t>, 2 </a:t>
            </a:r>
            <a:r>
              <a:rPr lang="it-IT" sz="1400" dirty="0" err="1">
                <a:latin typeface="Calibri" panose="020F0502020204030204" pitchFamily="34" charset="0"/>
                <a:ea typeface="Calibri" panose="020F0502020204030204" pitchFamily="34" charset="0"/>
                <a:cs typeface="Times New Roman" panose="02020603050405020304" pitchFamily="18" charset="0"/>
              </a:rPr>
              <a:t>Tower</a:t>
            </a:r>
            <a:r>
              <a:rPr lang="it-IT" sz="1400" dirty="0">
                <a:latin typeface="Calibri" panose="020F0502020204030204" pitchFamily="34" charset="0"/>
                <a:ea typeface="Calibri" panose="020F0502020204030204" pitchFamily="34" charset="0"/>
                <a:cs typeface="Times New Roman" panose="02020603050405020304" pitchFamily="18" charset="0"/>
              </a:rPr>
              <a:t> </a:t>
            </a:r>
            <a:r>
              <a:rPr lang="it-IT" sz="1400" dirty="0" err="1">
                <a:latin typeface="Calibri" panose="020F0502020204030204" pitchFamily="34" charset="0"/>
                <a:ea typeface="Calibri" panose="020F0502020204030204" pitchFamily="34" charset="0"/>
                <a:cs typeface="Times New Roman" panose="02020603050405020304" pitchFamily="18" charset="0"/>
              </a:rPr>
              <a:t>workers</a:t>
            </a:r>
            <a:r>
              <a:rPr lang="it-IT" sz="1400" dirty="0">
                <a:latin typeface="Calibri" panose="020F0502020204030204" pitchFamily="34" charset="0"/>
                <a:ea typeface="Calibri" panose="020F0502020204030204" pitchFamily="34" charset="0"/>
                <a:cs typeface="Times New Roman" panose="02020603050405020304" pitchFamily="18" charset="0"/>
              </a:rPr>
              <a:t>.</a:t>
            </a:r>
          </a:p>
          <a:p>
            <a:pPr marL="257175" indent="-257175" algn="just">
              <a:buFont typeface="+mj-lt"/>
              <a:buAutoNum type="alphaLcParenR"/>
            </a:pP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257175" indent="-257175" algn="just">
              <a:buFont typeface="+mj-lt"/>
              <a:buAutoNum type="alphaLcParenR"/>
            </a:pP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257175" indent="-257175">
              <a:buFont typeface="+mj-lt"/>
              <a:buAutoNum type="alphaLcParenR"/>
            </a:pPr>
            <a:endParaRPr lang="it-IT" sz="135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3476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2</a:t>
            </a:fld>
            <a:endParaRPr lang="en-US" dirty="0"/>
          </a:p>
        </p:txBody>
      </p:sp>
      <p:sp>
        <p:nvSpPr>
          <p:cNvPr id="6" name="CasellaDiTesto 5"/>
          <p:cNvSpPr txBox="1"/>
          <p:nvPr/>
        </p:nvSpPr>
        <p:spPr>
          <a:xfrm>
            <a:off x="718189" y="878750"/>
            <a:ext cx="2007281" cy="369332"/>
          </a:xfrm>
          <a:prstGeom prst="rect">
            <a:avLst/>
          </a:prstGeom>
          <a:noFill/>
        </p:spPr>
        <p:txBody>
          <a:bodyPr wrap="none" rtlCol="0">
            <a:spAutoFit/>
          </a:bodyPr>
          <a:lstStyle/>
          <a:p>
            <a:r>
              <a:rPr lang="it-IT" b="1" dirty="0">
                <a:solidFill>
                  <a:schemeClr val="bg1"/>
                </a:solidFill>
              </a:rPr>
              <a:t>History e Mission</a:t>
            </a:r>
          </a:p>
        </p:txBody>
      </p:sp>
      <p:sp>
        <p:nvSpPr>
          <p:cNvPr id="7" name="Rettangolo 6"/>
          <p:cNvSpPr/>
          <p:nvPr/>
        </p:nvSpPr>
        <p:spPr>
          <a:xfrm>
            <a:off x="546410" y="2531326"/>
            <a:ext cx="11095127" cy="3724096"/>
          </a:xfrm>
          <a:prstGeom prst="rect">
            <a:avLst/>
          </a:prstGeom>
        </p:spPr>
        <p:txBody>
          <a:bodyPr wrap="square">
            <a:spAutoFit/>
          </a:bodyPr>
          <a:lstStyle/>
          <a:p>
            <a:pPr algn="just"/>
            <a:r>
              <a:rPr lang="it-IT" sz="1400" dirty="0">
                <a:latin typeface="Calibri" panose="020F0502020204030204" pitchFamily="34" charset="0"/>
                <a:ea typeface="Calibri" panose="020F0502020204030204" pitchFamily="34" charset="0"/>
                <a:cs typeface="Times New Roman" panose="02020603050405020304" pitchFamily="18" charset="0"/>
              </a:rPr>
              <a:t>La Medinet S.r.l. nasce nel giugno 2013 dall’idea del socio fondatore e amministratore unico Sisto Gianpiero che in tale data, dopo tredici anni di esperienza nel settore delle telecomunicazioni mobili prima in H3G S.p.A. e poi in Ericsson S.p.A., decide di dar vita ad una società con la missione di operare nel mercato in qualità di </a:t>
            </a:r>
            <a:r>
              <a:rPr lang="it-IT" sz="1400" b="1" dirty="0">
                <a:latin typeface="Calibri" panose="020F0502020204030204" pitchFamily="34" charset="0"/>
                <a:ea typeface="Calibri" panose="020F0502020204030204" pitchFamily="34" charset="0"/>
                <a:cs typeface="Times New Roman" panose="02020603050405020304" pitchFamily="18" charset="0"/>
              </a:rPr>
              <a:t>Service Provider Customer Oriented</a:t>
            </a:r>
            <a:r>
              <a:rPr lang="it-IT" sz="1400" dirty="0">
                <a:latin typeface="Calibri" panose="020F0502020204030204" pitchFamily="34" charset="0"/>
                <a:ea typeface="Calibri" panose="020F0502020204030204" pitchFamily="34" charset="0"/>
                <a:cs typeface="Times New Roman" panose="02020603050405020304" pitchFamily="18" charset="0"/>
              </a:rPr>
              <a:t>. </a:t>
            </a:r>
          </a:p>
          <a:p>
            <a:pPr algn="just"/>
            <a:r>
              <a:rPr lang="it-IT" sz="1400" dirty="0">
                <a:latin typeface="Calibri" panose="020F0502020204030204" pitchFamily="34" charset="0"/>
                <a:ea typeface="Calibri" panose="020F0502020204030204" pitchFamily="34" charset="0"/>
                <a:cs typeface="Times New Roman" panose="02020603050405020304" pitchFamily="18" charset="0"/>
              </a:rPr>
              <a:t>Nel corso della precedente esperienza lavorativa il fondatore, in qualità di Regional Delivery Manager Sud Italia, ha seguito l’intera realizzazione e implementazione di rete del gestore H3G S.p.A. nell’ Italia Meridionale che può sintetizzarsi nei seguenti volumi:</a:t>
            </a:r>
          </a:p>
          <a:p>
            <a:pPr algn="just"/>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214313" indent="-214313" algn="just">
              <a:buClr>
                <a:srgbClr val="FF0000"/>
              </a:buClr>
              <a:buFont typeface="Wingdings" panose="05000000000000000000" pitchFamily="2" charset="2"/>
              <a:buChar char="Ø"/>
            </a:pPr>
            <a:r>
              <a:rPr lang="it-IT" sz="1400" b="1" dirty="0">
                <a:latin typeface="Calibri" panose="020F0502020204030204" pitchFamily="34" charset="0"/>
                <a:ea typeface="Calibri" panose="020F0502020204030204" pitchFamily="34" charset="0"/>
                <a:cs typeface="Times New Roman" panose="02020603050405020304" pitchFamily="18" charset="0"/>
              </a:rPr>
              <a:t>8.000 sarf in piano radio</a:t>
            </a:r>
          </a:p>
          <a:p>
            <a:pPr marL="214313" indent="-214313" algn="just">
              <a:buClr>
                <a:srgbClr val="FF0000"/>
              </a:buClr>
              <a:buFont typeface="Wingdings" panose="05000000000000000000" pitchFamily="2" charset="2"/>
              <a:buChar char="Ø"/>
            </a:pPr>
            <a:r>
              <a:rPr lang="it-IT" sz="1400" b="1" dirty="0">
                <a:latin typeface="Calibri" panose="020F0502020204030204" pitchFamily="34" charset="0"/>
                <a:ea typeface="Calibri" panose="020F0502020204030204" pitchFamily="34" charset="0"/>
                <a:cs typeface="Times New Roman" panose="02020603050405020304" pitchFamily="18" charset="0"/>
              </a:rPr>
              <a:t>4.600 permessi presentati</a:t>
            </a:r>
          </a:p>
          <a:p>
            <a:pPr marL="214313" indent="-214313" algn="just">
              <a:buClr>
                <a:srgbClr val="FF0000"/>
              </a:buClr>
              <a:buFont typeface="Wingdings" panose="05000000000000000000" pitchFamily="2" charset="2"/>
              <a:buChar char="Ø"/>
            </a:pPr>
            <a:r>
              <a:rPr lang="it-IT" sz="1400" b="1" dirty="0">
                <a:latin typeface="Calibri" panose="020F0502020204030204" pitchFamily="34" charset="0"/>
                <a:ea typeface="Calibri" panose="020F0502020204030204" pitchFamily="34" charset="0"/>
                <a:cs typeface="Times New Roman" panose="02020603050405020304" pitchFamily="18" charset="0"/>
              </a:rPr>
              <a:t>2.898 cantieri aperti</a:t>
            </a:r>
          </a:p>
          <a:p>
            <a:pPr marL="214313" indent="-214313" algn="just">
              <a:buClr>
                <a:srgbClr val="FF0000"/>
              </a:buClr>
              <a:buFont typeface="Wingdings" panose="05000000000000000000" pitchFamily="2" charset="2"/>
              <a:buChar char="Ø"/>
            </a:pPr>
            <a:r>
              <a:rPr lang="it-IT" sz="1400" b="1" dirty="0">
                <a:latin typeface="Calibri" panose="020F0502020204030204" pitchFamily="34" charset="0"/>
                <a:ea typeface="Calibri" panose="020F0502020204030204" pitchFamily="34" charset="0"/>
                <a:cs typeface="Times New Roman" panose="02020603050405020304" pitchFamily="18" charset="0"/>
              </a:rPr>
              <a:t>2.520 BTS Ready For Service dallo start up H3G</a:t>
            </a:r>
          </a:p>
          <a:p>
            <a:pPr marL="214313" indent="-214313" algn="just">
              <a:buClr>
                <a:srgbClr val="FF0000"/>
              </a:buClr>
              <a:buFont typeface="Wingdings" panose="05000000000000000000" pitchFamily="2" charset="2"/>
              <a:buChar char="Ø"/>
            </a:pPr>
            <a:r>
              <a:rPr lang="it-IT" sz="1400" b="1" dirty="0">
                <a:latin typeface="Calibri" panose="020F0502020204030204" pitchFamily="34" charset="0"/>
                <a:ea typeface="Calibri" panose="020F0502020204030204" pitchFamily="34" charset="0"/>
                <a:cs typeface="Times New Roman" panose="02020603050405020304" pitchFamily="18" charset="0"/>
              </a:rPr>
              <a:t>559 BTS Ready for Service nel biennio 2011-2012.</a:t>
            </a:r>
          </a:p>
          <a:p>
            <a:pPr marL="214313" indent="-214313" algn="just">
              <a:buClr>
                <a:srgbClr val="FF0000"/>
              </a:buClr>
              <a:buFont typeface="Wingdings" panose="05000000000000000000" pitchFamily="2" charset="2"/>
              <a:buChar char="Ø"/>
            </a:pP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buClr>
                <a:srgbClr val="FF0000"/>
              </a:buClr>
            </a:pPr>
            <a:r>
              <a:rPr lang="it-IT" sz="1400" b="1" dirty="0">
                <a:latin typeface="Calibri" panose="020F0502020204030204" pitchFamily="34" charset="0"/>
                <a:ea typeface="Calibri" panose="020F0502020204030204" pitchFamily="34" charset="0"/>
                <a:cs typeface="Times New Roman" panose="02020603050405020304" pitchFamily="18" charset="0"/>
              </a:rPr>
              <a:t>Customer Project Management, Problem Solving, Target Rollout e Deployment in parallelo </a:t>
            </a:r>
            <a:r>
              <a:rPr lang="it-IT" sz="1400" dirty="0">
                <a:latin typeface="Calibri" panose="020F0502020204030204" pitchFamily="34" charset="0"/>
                <a:ea typeface="Calibri" panose="020F0502020204030204" pitchFamily="34" charset="0"/>
                <a:cs typeface="Times New Roman" panose="02020603050405020304" pitchFamily="18" charset="0"/>
              </a:rPr>
              <a:t>costituiscono il leitmotiv dell’operatività di </a:t>
            </a:r>
            <a:r>
              <a:rPr lang="it-IT" sz="1400" b="1" dirty="0">
                <a:latin typeface="Calibri" panose="020F0502020204030204" pitchFamily="34" charset="0"/>
                <a:ea typeface="Calibri" panose="020F0502020204030204" pitchFamily="34" charset="0"/>
                <a:cs typeface="Times New Roman" panose="02020603050405020304" pitchFamily="18" charset="0"/>
              </a:rPr>
              <a:t>MEDINET</a:t>
            </a:r>
            <a:r>
              <a:rPr lang="it-IT" sz="1400" dirty="0">
                <a:latin typeface="Calibri" panose="020F0502020204030204" pitchFamily="34" charset="0"/>
                <a:ea typeface="Calibri" panose="020F0502020204030204" pitchFamily="34" charset="0"/>
                <a:cs typeface="Times New Roman" panose="02020603050405020304" pitchFamily="18" charset="0"/>
              </a:rPr>
              <a:t> per soddisfare sempre le esigenze del </a:t>
            </a:r>
            <a:r>
              <a:rPr lang="it-IT" sz="1400" b="1" dirty="0">
                <a:latin typeface="Calibri" panose="020F0502020204030204" pitchFamily="34" charset="0"/>
                <a:ea typeface="Calibri" panose="020F0502020204030204" pitchFamily="34" charset="0"/>
                <a:cs typeface="Times New Roman" panose="02020603050405020304" pitchFamily="18" charset="0"/>
              </a:rPr>
              <a:t>Cliente</a:t>
            </a:r>
            <a:r>
              <a:rPr lang="it-IT" sz="1400" dirty="0">
                <a:latin typeface="Calibri" panose="020F0502020204030204" pitchFamily="34" charset="0"/>
                <a:ea typeface="Calibri" panose="020F0502020204030204" pitchFamily="34" charset="0"/>
                <a:cs typeface="Times New Roman" panose="02020603050405020304" pitchFamily="18" charset="0"/>
              </a:rPr>
              <a:t> anche e soprattutto durante i </a:t>
            </a:r>
            <a:r>
              <a:rPr lang="it-IT" sz="1400" b="1" dirty="0">
                <a:latin typeface="Calibri" panose="020F0502020204030204" pitchFamily="34" charset="0"/>
                <a:ea typeface="Calibri" panose="020F0502020204030204" pitchFamily="34" charset="0"/>
                <a:cs typeface="Times New Roman" panose="02020603050405020304" pitchFamily="18" charset="0"/>
              </a:rPr>
              <a:t>picchi</a:t>
            </a:r>
            <a:r>
              <a:rPr lang="it-IT" sz="1400" dirty="0">
                <a:latin typeface="Calibri" panose="020F0502020204030204" pitchFamily="34" charset="0"/>
                <a:ea typeface="Calibri" panose="020F0502020204030204" pitchFamily="34" charset="0"/>
                <a:cs typeface="Times New Roman" panose="02020603050405020304" pitchFamily="18" charset="0"/>
              </a:rPr>
              <a:t> di attività ed in prossimità delle scadenze contrattuali. </a:t>
            </a:r>
          </a:p>
          <a:p>
            <a:pPr algn="just">
              <a:buClr>
                <a:srgbClr val="FF0000"/>
              </a:buClr>
            </a:pPr>
            <a:r>
              <a:rPr lang="it-IT" sz="1400" dirty="0">
                <a:latin typeface="Calibri" panose="020F0502020204030204" pitchFamily="34" charset="0"/>
                <a:ea typeface="Calibri" panose="020F0502020204030204" pitchFamily="34" charset="0"/>
                <a:cs typeface="Times New Roman" panose="02020603050405020304" pitchFamily="18" charset="0"/>
              </a:rPr>
              <a:t>Completano il profilo aziendale la flessibilità e la propositività nello sviluppo di nuovi servizi e di soluzioni smart ed efficienti finalizzati a garantire ai propri Clienti il conseguimento dei loro </a:t>
            </a:r>
            <a:r>
              <a:rPr lang="it-IT" sz="1400" b="1" dirty="0">
                <a:latin typeface="Calibri" panose="020F0502020204030204" pitchFamily="34" charset="0"/>
                <a:ea typeface="Calibri" panose="020F0502020204030204" pitchFamily="34" charset="0"/>
                <a:cs typeface="Times New Roman" panose="02020603050405020304" pitchFamily="18" charset="0"/>
              </a:rPr>
              <a:t>obiettivi</a:t>
            </a:r>
            <a:r>
              <a:rPr lang="it-IT" sz="1400" dirty="0">
                <a:latin typeface="Calibri" panose="020F0502020204030204" pitchFamily="34" charset="0"/>
                <a:ea typeface="Calibri" panose="020F0502020204030204" pitchFamily="34" charset="0"/>
                <a:cs typeface="Times New Roman" panose="02020603050405020304" pitchFamily="18" charset="0"/>
              </a:rPr>
              <a:t>.</a:t>
            </a:r>
          </a:p>
          <a:p>
            <a:pPr marL="214313" indent="-214313" algn="just">
              <a:buClr>
                <a:srgbClr val="FF0000"/>
              </a:buClr>
              <a:buFont typeface="Wingdings" panose="05000000000000000000" pitchFamily="2" charset="2"/>
              <a:buChar char="Ø"/>
            </a:pPr>
            <a:endParaRPr lang="it-IT" sz="12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26925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4017002A-B3AD-442E-8A2B-B8DDF007AE02}" type="datetime1">
              <a:rPr lang="it-IT" smtClean="0"/>
              <a:pPr/>
              <a:t>23/10/23</a:t>
            </a:fld>
            <a:endParaRPr lang="en-US" dirty="0"/>
          </a:p>
        </p:txBody>
      </p:sp>
      <p:sp>
        <p:nvSpPr>
          <p:cNvPr id="6" name="Segnaposto numero diapositiva 5"/>
          <p:cNvSpPr>
            <a:spLocks noGrp="1"/>
          </p:cNvSpPr>
          <p:nvPr>
            <p:ph type="sldNum" sz="quarter" idx="12"/>
          </p:nvPr>
        </p:nvSpPr>
        <p:spPr/>
        <p:txBody>
          <a:bodyPr/>
          <a:lstStyle/>
          <a:p>
            <a:fld id="{D57F1E4F-1CFF-5643-939E-217C01CDF565}" type="slidenum">
              <a:rPr lang="en-US" smtClean="0"/>
              <a:pPr/>
              <a:t>20</a:t>
            </a:fld>
            <a:endParaRPr lang="en-US" dirty="0"/>
          </a:p>
        </p:txBody>
      </p:sp>
      <p:sp>
        <p:nvSpPr>
          <p:cNvPr id="14" name="CasellaDiTesto 13"/>
          <p:cNvSpPr txBox="1"/>
          <p:nvPr/>
        </p:nvSpPr>
        <p:spPr>
          <a:xfrm>
            <a:off x="684735" y="878750"/>
            <a:ext cx="3086101" cy="369332"/>
          </a:xfrm>
          <a:prstGeom prst="rect">
            <a:avLst/>
          </a:prstGeom>
          <a:noFill/>
        </p:spPr>
        <p:txBody>
          <a:bodyPr wrap="none" rtlCol="0">
            <a:spAutoFit/>
          </a:bodyPr>
          <a:lstStyle/>
          <a:p>
            <a:r>
              <a:rPr lang="it-IT" b="1" dirty="0">
                <a:solidFill>
                  <a:schemeClr val="bg1"/>
                </a:solidFill>
              </a:rPr>
              <a:t>Organigramma aziendale</a:t>
            </a:r>
          </a:p>
        </p:txBody>
      </p:sp>
      <p:graphicFrame>
        <p:nvGraphicFramePr>
          <p:cNvPr id="8" name="Diagramma 7"/>
          <p:cNvGraphicFramePr/>
          <p:nvPr>
            <p:extLst>
              <p:ext uri="{D42A27DB-BD31-4B8C-83A1-F6EECF244321}">
                <p14:modId xmlns:p14="http://schemas.microsoft.com/office/powerpoint/2010/main" val="4025612753"/>
              </p:ext>
            </p:extLst>
          </p:nvPr>
        </p:nvGraphicFramePr>
        <p:xfrm>
          <a:off x="160869" y="1559781"/>
          <a:ext cx="11804390" cy="513907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385449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4017002A-B3AD-442E-8A2B-B8DDF007AE02}" type="datetime1">
              <a:rPr lang="it-IT" smtClean="0"/>
              <a:pPr/>
              <a:t>23/10/23</a:t>
            </a:fld>
            <a:endParaRPr lang="en-US" dirty="0"/>
          </a:p>
        </p:txBody>
      </p:sp>
      <p:sp>
        <p:nvSpPr>
          <p:cNvPr id="6" name="Segnaposto numero diapositiva 5"/>
          <p:cNvSpPr>
            <a:spLocks noGrp="1"/>
          </p:cNvSpPr>
          <p:nvPr>
            <p:ph type="sldNum" sz="quarter" idx="12"/>
          </p:nvPr>
        </p:nvSpPr>
        <p:spPr/>
        <p:txBody>
          <a:bodyPr/>
          <a:lstStyle/>
          <a:p>
            <a:fld id="{D57F1E4F-1CFF-5643-939E-217C01CDF565}" type="slidenum">
              <a:rPr lang="en-US" smtClean="0"/>
              <a:pPr/>
              <a:t>21</a:t>
            </a:fld>
            <a:endParaRPr lang="en-US" dirty="0"/>
          </a:p>
        </p:txBody>
      </p:sp>
      <p:sp>
        <p:nvSpPr>
          <p:cNvPr id="14" name="CasellaDiTesto 13"/>
          <p:cNvSpPr txBox="1"/>
          <p:nvPr/>
        </p:nvSpPr>
        <p:spPr>
          <a:xfrm>
            <a:off x="684735" y="878750"/>
            <a:ext cx="1856598" cy="369332"/>
          </a:xfrm>
          <a:prstGeom prst="rect">
            <a:avLst/>
          </a:prstGeom>
          <a:noFill/>
        </p:spPr>
        <p:txBody>
          <a:bodyPr wrap="none" rtlCol="0">
            <a:spAutoFit/>
          </a:bodyPr>
          <a:lstStyle/>
          <a:p>
            <a:r>
              <a:rPr lang="it-IT" b="1" dirty="0">
                <a:solidFill>
                  <a:schemeClr val="bg1"/>
                </a:solidFill>
              </a:rPr>
              <a:t>SEDI AZIENDALI</a:t>
            </a:r>
          </a:p>
        </p:txBody>
      </p:sp>
      <p:sp>
        <p:nvSpPr>
          <p:cNvPr id="2" name="Rettangolo 1"/>
          <p:cNvSpPr/>
          <p:nvPr/>
        </p:nvSpPr>
        <p:spPr>
          <a:xfrm>
            <a:off x="550126" y="2823029"/>
            <a:ext cx="9541727" cy="2031325"/>
          </a:xfrm>
          <a:prstGeom prst="rect">
            <a:avLst/>
          </a:prstGeom>
        </p:spPr>
        <p:txBody>
          <a:bodyPr wrap="square">
            <a:spAutoFit/>
          </a:bodyPr>
          <a:lstStyle/>
          <a:p>
            <a:pPr marL="342900" indent="-342900">
              <a:buAutoNum type="arabicPeriod"/>
            </a:pPr>
            <a:r>
              <a:rPr lang="it-IT" b="1" dirty="0">
                <a:latin typeface="Calibri" panose="020F0502020204030204" pitchFamily="34" charset="0"/>
                <a:cs typeface="Calibri" panose="020F0502020204030204" pitchFamily="34" charset="0"/>
              </a:rPr>
              <a:t>Sede legale</a:t>
            </a:r>
            <a:r>
              <a:rPr lang="it-IT" dirty="0">
                <a:latin typeface="Calibri" panose="020F0502020204030204" pitchFamily="34" charset="0"/>
                <a:cs typeface="Calibri" panose="020F0502020204030204" pitchFamily="34" charset="0"/>
              </a:rPr>
              <a:t>, Via Parmisco 20, Marconia di Pisticci (MT);</a:t>
            </a:r>
          </a:p>
          <a:p>
            <a:pPr marL="342900" indent="-342900">
              <a:buAutoNum type="arabicPeriod"/>
            </a:pPr>
            <a:endParaRPr lang="it-IT" dirty="0">
              <a:latin typeface="Calibri" panose="020F0502020204030204" pitchFamily="34" charset="0"/>
              <a:cs typeface="Calibri" panose="020F0502020204030204" pitchFamily="34" charset="0"/>
            </a:endParaRPr>
          </a:p>
          <a:p>
            <a:pPr marL="342900" indent="-342900">
              <a:buAutoNum type="arabicPeriod" startAt="2"/>
            </a:pPr>
            <a:r>
              <a:rPr lang="it-IT" b="1" dirty="0">
                <a:latin typeface="Calibri" panose="020F0502020204030204" pitchFamily="34" charset="0"/>
                <a:cs typeface="Calibri" panose="020F0502020204030204" pitchFamily="34" charset="0"/>
              </a:rPr>
              <a:t>Unità Locale BASILICATA e CALABRIA</a:t>
            </a:r>
            <a:r>
              <a:rPr lang="it-IT" dirty="0">
                <a:latin typeface="Calibri" panose="020F0502020204030204" pitchFamily="34" charset="0"/>
                <a:cs typeface="Calibri" panose="020F0502020204030204" pitchFamily="34" charset="0"/>
              </a:rPr>
              <a:t>, SS 407 </a:t>
            </a:r>
            <a:r>
              <a:rPr lang="it-IT" dirty="0" err="1">
                <a:latin typeface="Calibri" panose="020F0502020204030204" pitchFamily="34" charset="0"/>
                <a:cs typeface="Calibri" panose="020F0502020204030204" pitchFamily="34" charset="0"/>
              </a:rPr>
              <a:t>Basentana</a:t>
            </a:r>
            <a:r>
              <a:rPr lang="it-IT" dirty="0">
                <a:latin typeface="Calibri" panose="020F0502020204030204" pitchFamily="34" charset="0"/>
                <a:cs typeface="Calibri" panose="020F0502020204030204" pitchFamily="34" charset="0"/>
              </a:rPr>
              <a:t>, Borgo Macchia di Ferrandina (MT);</a:t>
            </a:r>
          </a:p>
          <a:p>
            <a:pPr marL="342900" indent="-342900">
              <a:buAutoNum type="arabicPeriod" startAt="2"/>
            </a:pPr>
            <a:endParaRPr lang="it-IT" dirty="0">
              <a:latin typeface="Calibri" panose="020F0502020204030204" pitchFamily="34" charset="0"/>
              <a:cs typeface="Calibri" panose="020F0502020204030204" pitchFamily="34" charset="0"/>
            </a:endParaRPr>
          </a:p>
          <a:p>
            <a:pPr marL="342900" indent="-342900">
              <a:buAutoNum type="arabicPeriod" startAt="3"/>
            </a:pPr>
            <a:r>
              <a:rPr lang="it-IT" b="1" dirty="0">
                <a:latin typeface="Calibri" panose="020F0502020204030204" pitchFamily="34" charset="0"/>
                <a:cs typeface="Calibri" panose="020F0502020204030204" pitchFamily="34" charset="0"/>
              </a:rPr>
              <a:t>Unità Locale PUGLIA</a:t>
            </a:r>
            <a:r>
              <a:rPr lang="it-IT" dirty="0">
                <a:latin typeface="Calibri" panose="020F0502020204030204" pitchFamily="34" charset="0"/>
                <a:cs typeface="Calibri" panose="020F0502020204030204" pitchFamily="34" charset="0"/>
              </a:rPr>
              <a:t>, </a:t>
            </a:r>
            <a:r>
              <a:rPr lang="it-IT" dirty="0" err="1">
                <a:latin typeface="Calibri" panose="020F0502020204030204" pitchFamily="34" charset="0"/>
                <a:cs typeface="Calibri" panose="020F0502020204030204" pitchFamily="34" charset="0"/>
              </a:rPr>
              <a:t>Z.i</a:t>
            </a:r>
            <a:r>
              <a:rPr lang="it-IT" dirty="0">
                <a:latin typeface="Calibri" panose="020F0502020204030204" pitchFamily="34" charset="0"/>
                <a:cs typeface="Calibri" panose="020F0502020204030204" pitchFamily="34" charset="0"/>
              </a:rPr>
              <a:t>. Bari, Contrada Macchia Madama, SS 96 Km 115,200 snc, Modugno (BA)</a:t>
            </a:r>
          </a:p>
          <a:p>
            <a:pPr marL="342900" indent="-342900">
              <a:buAutoNum type="arabicPeriod" startAt="3"/>
            </a:pPr>
            <a:endParaRPr lang="it-IT" dirty="0">
              <a:latin typeface="Calibri" panose="020F0502020204030204" pitchFamily="34" charset="0"/>
              <a:cs typeface="Calibri" panose="020F0502020204030204" pitchFamily="34" charset="0"/>
            </a:endParaRPr>
          </a:p>
          <a:p>
            <a:r>
              <a:rPr lang="it-IT" dirty="0">
                <a:latin typeface="Calibri" panose="020F0502020204030204" pitchFamily="34" charset="0"/>
                <a:cs typeface="Calibri" panose="020F0502020204030204" pitchFamily="34" charset="0"/>
              </a:rPr>
              <a:t>4.   </a:t>
            </a:r>
            <a:r>
              <a:rPr lang="it-IT" b="1" dirty="0">
                <a:latin typeface="Calibri" panose="020F0502020204030204" pitchFamily="34" charset="0"/>
                <a:cs typeface="Calibri" panose="020F0502020204030204" pitchFamily="34" charset="0"/>
              </a:rPr>
              <a:t>Unità Locale CAMPANIA</a:t>
            </a:r>
            <a:r>
              <a:rPr lang="it-IT" dirty="0">
                <a:latin typeface="Calibri" panose="020F0502020204030204" pitchFamily="34" charset="0"/>
                <a:cs typeface="Calibri" panose="020F0502020204030204" pitchFamily="34" charset="0"/>
              </a:rPr>
              <a:t>, Via Ponza, 3 c/o Complesso Immobiliare DELTA, Casoria (NA).</a:t>
            </a:r>
            <a:endParaRPr lang="it-IT" dirty="0"/>
          </a:p>
        </p:txBody>
      </p:sp>
    </p:spTree>
    <p:extLst>
      <p:ext uri="{BB962C8B-B14F-4D97-AF65-F5344CB8AC3E}">
        <p14:creationId xmlns:p14="http://schemas.microsoft.com/office/powerpoint/2010/main" val="2333810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3</a:t>
            </a:fld>
            <a:endParaRPr lang="en-US" dirty="0"/>
          </a:p>
        </p:txBody>
      </p:sp>
      <p:sp>
        <p:nvSpPr>
          <p:cNvPr id="6" name="CasellaDiTesto 5"/>
          <p:cNvSpPr txBox="1"/>
          <p:nvPr/>
        </p:nvSpPr>
        <p:spPr>
          <a:xfrm>
            <a:off x="718189" y="878750"/>
            <a:ext cx="4939173" cy="369332"/>
          </a:xfrm>
          <a:prstGeom prst="rect">
            <a:avLst/>
          </a:prstGeom>
          <a:noFill/>
        </p:spPr>
        <p:txBody>
          <a:bodyPr wrap="none" rtlCol="0">
            <a:spAutoFit/>
          </a:bodyPr>
          <a:lstStyle/>
          <a:p>
            <a:r>
              <a:rPr lang="it-IT" b="1" dirty="0">
                <a:solidFill>
                  <a:schemeClr val="bg1"/>
                </a:solidFill>
              </a:rPr>
              <a:t>Struttura Aziendale e capacità di evasione</a:t>
            </a:r>
          </a:p>
        </p:txBody>
      </p:sp>
      <p:sp>
        <p:nvSpPr>
          <p:cNvPr id="2" name="Rettangolo 1"/>
          <p:cNvSpPr/>
          <p:nvPr/>
        </p:nvSpPr>
        <p:spPr>
          <a:xfrm>
            <a:off x="490655" y="2268401"/>
            <a:ext cx="11150882" cy="4409990"/>
          </a:xfrm>
          <a:prstGeom prst="rect">
            <a:avLst/>
          </a:prstGeom>
        </p:spPr>
        <p:txBody>
          <a:bodyPr wrap="square">
            <a:spAutoFit/>
          </a:bodyPr>
          <a:lstStyle/>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All’inizio l’azienda focalizza il suo business nell’ingegneria di infrastrutture di TLC mobile ma anno dopo anno aggiunge e consolida nuove Business Unit, allargando il portafogli servizi alle installazioni TLC fissa e mobile, alle infrastrutture di Fibra Ottica, alle soluzioni di Smart City, fino a consolidare la propria attività su 5 aree di competenza:  </a:t>
            </a: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TELEFONIA MOBILE</a:t>
            </a: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TELEFONIA FISSA</a:t>
            </a: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NEXT GENERATION NETWORKS (NGN)</a:t>
            </a:r>
          </a:p>
          <a:p>
            <a:pPr algn="just">
              <a:lnSpc>
                <a:spcPct val="107000"/>
              </a:lnSpc>
            </a:pPr>
            <a:r>
              <a:rPr lang="it-IT" sz="1400" dirty="0">
                <a:latin typeface="Calibri" panose="020F0502020204030204" pitchFamily="34" charset="0"/>
                <a:ea typeface="Calibri" panose="020F0502020204030204" pitchFamily="34" charset="0"/>
                <a:cs typeface="Calibri" panose="020F0502020204030204" pitchFamily="34" charset="0"/>
              </a:rPr>
              <a:t>•	IOT in ambito TELCO, INDUSTRY, SMART CITY E RIGENERAZIONE URBANA  </a:t>
            </a:r>
          </a:p>
          <a:p>
            <a:pPr algn="just">
              <a:lnSpc>
                <a:spcPct val="107000"/>
              </a:lnSpc>
            </a:pPr>
            <a:r>
              <a:rPr lang="it-IT" sz="1400" dirty="0">
                <a:latin typeface="Calibri" panose="020F0502020204030204" pitchFamily="34" charset="0"/>
                <a:ea typeface="Calibri" panose="020F0502020204030204" pitchFamily="34" charset="0"/>
                <a:cs typeface="Calibri" panose="020F0502020204030204" pitchFamily="34" charset="0"/>
              </a:rPr>
              <a:t>•	ENERGIE E MOBILITA’ </a:t>
            </a: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it-IT"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MEDINET</a:t>
            </a:r>
            <a:r>
              <a:rPr lang="it-IT" sz="1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nel 2013 approda al mondo delle TLC, ambiente altamente competitivo e caratterizzato dalla presenza di numerosi competitors sia di grandi che piccole dimensioni ed operanti da decenni nel settore, quale matricola outsider e con una market share pari zero.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it-IT" sz="1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Vincendo la diffidenza inziale dei Clienti e l’ostruzionismo serrato dei competitors, oggi </a:t>
            </a:r>
            <a:r>
              <a:rPr lang="it-IT"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MEDINET</a:t>
            </a:r>
            <a:r>
              <a:rPr lang="it-IT" sz="14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nel territorio di competenza è universalmente riconosciuta come un player di riferimento per qualità ed eccellenza operativa. L’azienda mantiene in sé le caratteristiche di una realtà snella e flessibile ma al tempo stesso organizzata su modello strutturato di Project Management. </a:t>
            </a:r>
            <a:endParaRPr lang="it-IT" sz="1400" dirty="0">
              <a:effectLst/>
              <a:latin typeface="Calibri" panose="020F0502020204030204" pitchFamily="34" charset="0"/>
              <a:ea typeface="Calibri" panose="020F0502020204030204" pitchFamily="34" charset="0"/>
              <a:cs typeface="Times New Roman" panose="02020603050405020304" pitchFamily="18" charset="0"/>
            </a:endParaRPr>
          </a:p>
          <a:p>
            <a:r>
              <a:rPr lang="it-IT" sz="1400" dirty="0">
                <a:solidFill>
                  <a:srgbClr val="000000"/>
                </a:solidFill>
                <a:effectLst/>
                <a:latin typeface="Calibri" panose="020F0502020204030204" pitchFamily="34" charset="0"/>
                <a:ea typeface="Calibri" panose="020F0502020204030204" pitchFamily="34" charset="0"/>
              </a:rPr>
              <a:t>La crescente complessità della pianificazione ed implementazione delle reti, richiede la giusta capacità e competenza nella organizzazione, gestione dei rischi e riduzione del planning lead-time attraverso il monitoraggio ed il controllo dei progetti in tutte le loro fasi. Grazie a tale modello l’azienda è </a:t>
            </a:r>
            <a:r>
              <a:rPr lang="it-IT" sz="1400" dirty="0">
                <a:latin typeface="Calibri" panose="020F0502020204030204" pitchFamily="34" charset="0"/>
                <a:ea typeface="Calibri" panose="020F0502020204030204" pitchFamily="34" charset="0"/>
                <a:cs typeface="Calibri" panose="020F0502020204030204" pitchFamily="34" charset="0"/>
              </a:rPr>
              <a:t>in grado di gestire oltre 200 attività in parallelo ed operare contemporaneamente sulle 5 aree di competenza.</a:t>
            </a:r>
          </a:p>
          <a:p>
            <a:pPr algn="just">
              <a:lnSpc>
                <a:spcPct val="107000"/>
              </a:lnSpc>
              <a:spcAft>
                <a:spcPts val="0"/>
              </a:spcAft>
            </a:pP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58967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4</a:t>
            </a:fld>
            <a:endParaRPr lang="en-US" dirty="0"/>
          </a:p>
        </p:txBody>
      </p:sp>
      <p:sp>
        <p:nvSpPr>
          <p:cNvPr id="6" name="CasellaDiTesto 5"/>
          <p:cNvSpPr txBox="1"/>
          <p:nvPr/>
        </p:nvSpPr>
        <p:spPr>
          <a:xfrm>
            <a:off x="773944" y="871469"/>
            <a:ext cx="5197257"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rPr>
              <a:t>Business Unit Telefonia Mobile</a:t>
            </a:r>
          </a:p>
        </p:txBody>
      </p:sp>
      <p:sp>
        <p:nvSpPr>
          <p:cNvPr id="3" name="Rettangolo 2"/>
          <p:cNvSpPr/>
          <p:nvPr/>
        </p:nvSpPr>
        <p:spPr>
          <a:xfrm>
            <a:off x="512957" y="2330605"/>
            <a:ext cx="11128580" cy="2862194"/>
          </a:xfrm>
          <a:prstGeom prst="rect">
            <a:avLst/>
          </a:prstGeom>
        </p:spPr>
        <p:txBody>
          <a:bodyPr wrap="square">
            <a:spAutoFit/>
          </a:bodyPr>
          <a:lstStyle/>
          <a:p>
            <a:pPr>
              <a:lnSpc>
                <a:spcPct val="107000"/>
              </a:lnSpc>
              <a:spcAft>
                <a:spcPts val="800"/>
              </a:spcAft>
            </a:pPr>
            <a:r>
              <a:rPr lang="it-IT" dirty="0">
                <a:latin typeface="Calibri" panose="020F0502020204030204" pitchFamily="34" charset="0"/>
                <a:ea typeface="Calibri" panose="020F0502020204030204" pitchFamily="34" charset="0"/>
                <a:cs typeface="Calibri" panose="020F0502020204030204" pitchFamily="34" charset="0"/>
              </a:rPr>
              <a:t>L’offerta dei servizi proposti da </a:t>
            </a:r>
            <a:r>
              <a:rPr lang="it-IT" b="1" dirty="0">
                <a:latin typeface="Calibri" panose="020F0502020204030204" pitchFamily="34" charset="0"/>
                <a:ea typeface="Calibri" panose="020F0502020204030204" pitchFamily="34" charset="0"/>
                <a:cs typeface="Calibri" panose="020F0502020204030204" pitchFamily="34" charset="0"/>
              </a:rPr>
              <a:t>MEDINET</a:t>
            </a:r>
            <a:r>
              <a:rPr lang="it-IT" dirty="0">
                <a:latin typeface="Calibri" panose="020F0502020204030204" pitchFamily="34" charset="0"/>
                <a:ea typeface="Calibri" panose="020F0502020204030204" pitchFamily="34" charset="0"/>
                <a:cs typeface="Calibri" panose="020F0502020204030204" pitchFamily="34" charset="0"/>
              </a:rPr>
              <a:t>, nell’ambito della Rete Mobile, è così articolata:</a:t>
            </a:r>
            <a:endParaRPr lang="it-IT"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Wingdings" panose="05000000000000000000" pitchFamily="2" charset="2"/>
              <a:buChar char=""/>
            </a:pPr>
            <a:r>
              <a:rPr lang="it-IT" dirty="0">
                <a:latin typeface="Calibri" panose="020F0502020204030204" pitchFamily="34" charset="0"/>
                <a:ea typeface="Calibri" panose="020F0502020204030204" pitchFamily="34" charset="0"/>
                <a:cs typeface="Calibri" panose="020F0502020204030204" pitchFamily="34" charset="0"/>
              </a:rPr>
              <a:t>Rental Management</a:t>
            </a:r>
            <a:endParaRPr lang="it-IT"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Wingdings" panose="05000000000000000000" pitchFamily="2" charset="2"/>
              <a:buChar char=""/>
            </a:pPr>
            <a:r>
              <a:rPr lang="it-IT" dirty="0">
                <a:latin typeface="Calibri" panose="020F0502020204030204" pitchFamily="34" charset="0"/>
                <a:ea typeface="Calibri" panose="020F0502020204030204" pitchFamily="34" charset="0"/>
                <a:cs typeface="Calibri" panose="020F0502020204030204" pitchFamily="34" charset="0"/>
              </a:rPr>
              <a:t>Progettazione</a:t>
            </a:r>
            <a:endParaRPr lang="it-IT"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Wingdings" panose="05000000000000000000" pitchFamily="2" charset="2"/>
              <a:buChar char=""/>
            </a:pPr>
            <a:r>
              <a:rPr lang="it-IT" dirty="0">
                <a:latin typeface="Calibri" panose="020F0502020204030204" pitchFamily="34" charset="0"/>
                <a:ea typeface="Calibri" panose="020F0502020204030204" pitchFamily="34" charset="0"/>
                <a:cs typeface="Calibri" panose="020F0502020204030204" pitchFamily="34" charset="0"/>
              </a:rPr>
              <a:t>Permit Management</a:t>
            </a:r>
            <a:endParaRPr lang="it-IT"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Wingdings" panose="05000000000000000000" pitchFamily="2" charset="2"/>
              <a:buChar char=""/>
            </a:pPr>
            <a:r>
              <a:rPr lang="it-IT" dirty="0">
                <a:latin typeface="Calibri" panose="020F0502020204030204" pitchFamily="34" charset="0"/>
                <a:ea typeface="Calibri" panose="020F0502020204030204" pitchFamily="34" charset="0"/>
                <a:cs typeface="Calibri" panose="020F0502020204030204" pitchFamily="34" charset="0"/>
              </a:rPr>
              <a:t>Gestione Cantiere</a:t>
            </a:r>
            <a:endParaRPr lang="it-IT"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Wingdings" panose="05000000000000000000" pitchFamily="2" charset="2"/>
              <a:buChar char=""/>
            </a:pPr>
            <a:r>
              <a:rPr lang="it-IT" dirty="0">
                <a:latin typeface="Calibri" panose="020F0502020204030204" pitchFamily="34" charset="0"/>
                <a:ea typeface="Calibri" panose="020F0502020204030204" pitchFamily="34" charset="0"/>
                <a:cs typeface="Calibri" panose="020F0502020204030204" pitchFamily="34" charset="0"/>
              </a:rPr>
              <a:t>Civil Works</a:t>
            </a:r>
            <a:endParaRPr lang="it-IT"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Wingdings" panose="05000000000000000000" pitchFamily="2" charset="2"/>
              <a:buChar char=""/>
            </a:pPr>
            <a:r>
              <a:rPr lang="it-IT" dirty="0">
                <a:latin typeface="Calibri" panose="020F0502020204030204" pitchFamily="34" charset="0"/>
                <a:ea typeface="Calibri" panose="020F0502020204030204" pitchFamily="34" charset="0"/>
                <a:cs typeface="Calibri" panose="020F0502020204030204" pitchFamily="34" charset="0"/>
              </a:rPr>
              <a:t>Installation &amp; Commissioning</a:t>
            </a:r>
            <a:endParaRPr lang="it-IT"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Wingdings" panose="05000000000000000000" pitchFamily="2" charset="2"/>
              <a:buChar char=""/>
            </a:pPr>
            <a:r>
              <a:rPr lang="it-IT" dirty="0">
                <a:latin typeface="Calibri" panose="020F0502020204030204" pitchFamily="34" charset="0"/>
                <a:ea typeface="Calibri" panose="020F0502020204030204" pitchFamily="34" charset="0"/>
                <a:cs typeface="Calibri" panose="020F0502020204030204" pitchFamily="34" charset="0"/>
              </a:rPr>
              <a:t>Upgrade tecnologico impianti esistenti</a:t>
            </a:r>
            <a:endParaRPr lang="it-IT"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it-IT" dirty="0">
                <a:latin typeface="Calibri" panose="020F0502020204030204" pitchFamily="34" charset="0"/>
                <a:ea typeface="Calibri" panose="020F0502020204030204" pitchFamily="34" charset="0"/>
                <a:cs typeface="Calibri" panose="020F0502020204030204" pitchFamily="34" charset="0"/>
              </a:rPr>
              <a:t>Consulenza Cliente</a:t>
            </a:r>
            <a:endParaRPr lang="it-IT"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98761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5</a:t>
            </a:fld>
            <a:endParaRPr lang="en-US" dirty="0"/>
          </a:p>
        </p:txBody>
      </p:sp>
      <p:sp>
        <p:nvSpPr>
          <p:cNvPr id="9" name="CasellaDiTesto 8"/>
          <p:cNvSpPr txBox="1"/>
          <p:nvPr/>
        </p:nvSpPr>
        <p:spPr>
          <a:xfrm>
            <a:off x="773944" y="871469"/>
            <a:ext cx="5197257"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rPr>
              <a:t>Business Unit Telefonia Mobile</a:t>
            </a:r>
          </a:p>
        </p:txBody>
      </p:sp>
      <p:sp>
        <p:nvSpPr>
          <p:cNvPr id="2" name="Rettangolo 1"/>
          <p:cNvSpPr/>
          <p:nvPr/>
        </p:nvSpPr>
        <p:spPr>
          <a:xfrm>
            <a:off x="468352" y="2361240"/>
            <a:ext cx="11173185" cy="4231351"/>
          </a:xfrm>
          <a:prstGeom prst="rect">
            <a:avLst/>
          </a:prstGeom>
        </p:spPr>
        <p:txBody>
          <a:bodyPr wrap="square">
            <a:spAutoFit/>
          </a:bodyPr>
          <a:lstStyle/>
          <a:p>
            <a:pPr>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Rental Management.</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Il dipartimento si occupa di: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it-IT" sz="1400" dirty="0">
                <a:latin typeface="Calibri" panose="020F0502020204030204" pitchFamily="34" charset="0"/>
                <a:ea typeface="Calibri" panose="020F0502020204030204" pitchFamily="34" charset="0"/>
                <a:cs typeface="Calibri" panose="020F0502020204030204" pitchFamily="34" charset="0"/>
              </a:rPr>
              <a:t>Ricerca ad Acquisizione siti;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it-IT" sz="1400" dirty="0">
                <a:latin typeface="Calibri" panose="020F0502020204030204" pitchFamily="34" charset="0"/>
                <a:ea typeface="Calibri" panose="020F0502020204030204" pitchFamily="34" charset="0"/>
                <a:cs typeface="Calibri" panose="020F0502020204030204" pitchFamily="34" charset="0"/>
              </a:rPr>
              <a:t>Rinegoziazione Canoni di locazione;</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it-IT" sz="1400" dirty="0">
                <a:latin typeface="Calibri" panose="020F0502020204030204" pitchFamily="34" charset="0"/>
                <a:ea typeface="Calibri" panose="020F0502020204030204" pitchFamily="34" charset="0"/>
                <a:cs typeface="Calibri" panose="020F0502020204030204" pitchFamily="34" charset="0"/>
              </a:rPr>
              <a:t>Frazionamenti ed accatastamenti;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it-IT" sz="1400" dirty="0">
                <a:latin typeface="Calibri" panose="020F0502020204030204" pitchFamily="34" charset="0"/>
                <a:ea typeface="Calibri" panose="020F0502020204030204" pitchFamily="34" charset="0"/>
                <a:cs typeface="Calibri" panose="020F0502020204030204" pitchFamily="34" charset="0"/>
              </a:rPr>
              <a:t>Acquisti e costituzione diritti di superficie su immobili locati ad operatori telefonici.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Il servizio di Ricerca e Acquisizione Siti consiste nell’identificare, valutare e acquisire i siti più idonei al raggiungimento dell’obiettivo richiesto dal </a:t>
            </a:r>
            <a:r>
              <a:rPr lang="it-IT" sz="1400" b="1" dirty="0">
                <a:latin typeface="Calibri" panose="020F0502020204030204" pitchFamily="34" charset="0"/>
                <a:ea typeface="Calibri" panose="020F0502020204030204" pitchFamily="34" charset="0"/>
                <a:cs typeface="Calibri" panose="020F0502020204030204" pitchFamily="34" charset="0"/>
              </a:rPr>
              <a:t>Cliente.</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Il servizio è specifico del luogo in cui si effettua e dipende da fattori locali come il mercato immobiliare, le regolamentazioni edilizie comunali e fattori socio-ambientali. Per questo motivo i</a:t>
            </a:r>
            <a:r>
              <a:rPr lang="en-US" sz="1400" dirty="0">
                <a:latin typeface="Calibri" panose="020F0502020204030204" pitchFamily="34" charset="0"/>
                <a:ea typeface="Calibri" panose="020F0502020204030204" pitchFamily="34" charset="0"/>
                <a:cs typeface="Calibri" panose="020F0502020204030204" pitchFamily="34" charset="0"/>
              </a:rPr>
              <a:t>l lavoro è svolto sul territorio con le Amministrazioni Pubbliche, società private e persone fisiche.</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en-US" sz="1400" dirty="0">
                <a:latin typeface="Calibri" panose="020F0502020204030204" pitchFamily="34" charset="0"/>
                <a:ea typeface="Calibri" panose="020F0502020204030204" pitchFamily="34" charset="0"/>
                <a:cs typeface="Calibri" panose="020F0502020204030204" pitchFamily="34" charset="0"/>
              </a:rPr>
              <a:t>Studiamo i vincoli urbanistici e conduciamo la trattativa per l’acquisizione dell’immobile, seguendo la contrattualizzazione fino alla registrazione del contratto di locazione.</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Rental Management esegue anche le rinegoziazione al ribasso del canone di locazione annuale applicato ai sensi dei Contratti di Locazione Originari relativi a immobili su cui sono installati sistemi localizzati di copertura dei gestori di Telefonia Mobile. Rinegoziamo le condizioni di un contratto di locazione in essere tra il proprietario di un immobile e il Committente o altro soggetto, allo scopo di modificare le condizioni economiche o di validità (riduzione canone di locazione, prolungamento della scadenza contrattuale di locazione, etc.) e finalizzato alla stipula di un nuovo contratto di locazione e/o alla sottoscrizione di un accordo modificativo per la sola componente canoni e durata.</a:t>
            </a:r>
            <a:endParaRPr lang="it-IT"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09887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6</a:t>
            </a:fld>
            <a:endParaRPr lang="en-US" dirty="0"/>
          </a:p>
        </p:txBody>
      </p:sp>
      <p:sp>
        <p:nvSpPr>
          <p:cNvPr id="9" name="CasellaDiTesto 8"/>
          <p:cNvSpPr txBox="1"/>
          <p:nvPr/>
        </p:nvSpPr>
        <p:spPr>
          <a:xfrm>
            <a:off x="773944" y="871469"/>
            <a:ext cx="5197257"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rPr>
              <a:t>Business Unit Telefonia Mobile</a:t>
            </a:r>
          </a:p>
        </p:txBody>
      </p:sp>
      <p:sp>
        <p:nvSpPr>
          <p:cNvPr id="2" name="Rettangolo 1"/>
          <p:cNvSpPr/>
          <p:nvPr/>
        </p:nvSpPr>
        <p:spPr>
          <a:xfrm>
            <a:off x="490655" y="2193075"/>
            <a:ext cx="11150882" cy="4505785"/>
          </a:xfrm>
          <a:prstGeom prst="rect">
            <a:avLst/>
          </a:prstGeom>
        </p:spPr>
        <p:txBody>
          <a:bodyPr wrap="square">
            <a:spAutoFit/>
          </a:bodyPr>
          <a:lstStyle/>
          <a:p>
            <a:pPr>
              <a:lnSpc>
                <a:spcPct val="107000"/>
              </a:lnSpc>
              <a:spcAft>
                <a:spcPts val="0"/>
              </a:spcAft>
            </a:pPr>
            <a:r>
              <a:rPr lang="it-IT" sz="1600" b="1" dirty="0">
                <a:latin typeface="Calibri" panose="020F0502020204030204" pitchFamily="34" charset="0"/>
                <a:ea typeface="Calibri" panose="020F0502020204030204" pitchFamily="34" charset="0"/>
                <a:cs typeface="Calibri" panose="020F0502020204030204" pitchFamily="34" charset="0"/>
              </a:rPr>
              <a:t>Servizi di Progettazione Stazioni Radio Base.</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200" dirty="0">
                <a:latin typeface="Calibri" panose="020F0502020204030204" pitchFamily="34" charset="0"/>
                <a:ea typeface="Calibri" panose="020F0502020204030204" pitchFamily="34" charset="0"/>
                <a:cs typeface="Calibri" panose="020F0502020204030204" pitchFamily="34" charset="0"/>
              </a:rPr>
              <a:t>MEDINET nell’ambito della propria Business Unit Telefonia Mobile, con il team dedicato di progettisti esegue una valutazione della fattibilità tecnica sia urbanistica che radioelettrica ed elettromagnetica del Sistema Localizzato di Copertura da realizzare o da aggiornare tecnologicamente ed ingegnerizza la soluzione progettuale più adeguata.</a:t>
            </a:r>
          </a:p>
          <a:p>
            <a:pPr algn="just">
              <a:lnSpc>
                <a:spcPct val="107000"/>
              </a:lnSpc>
              <a:spcAft>
                <a:spcPts val="0"/>
              </a:spcAft>
            </a:pPr>
            <a:r>
              <a:rPr lang="it-IT" sz="1200" dirty="0">
                <a:latin typeface="Calibri" panose="020F0502020204030204" pitchFamily="34" charset="0"/>
                <a:ea typeface="Calibri" panose="020F0502020204030204" pitchFamily="34" charset="0"/>
                <a:cs typeface="Calibri" panose="020F0502020204030204" pitchFamily="34" charset="0"/>
              </a:rPr>
              <a:t>L’output della progettazione è sintetizzato in via esemplificativa e non esaustiva con quanto segue:</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Site survey per la redazione del progetto di massima, inclusa ispezione in quota del sistema radiante ed in area apparati del tecnologico;</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Analisi preesistenze e relativa asseverazione sui vincoli presenti nell'area oggetto di intervento e sulla conformità dell’impianto rispetto all’autorizzato</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Redazione del progetto di massima per la presentazione permessi agli Enti competenti (Comuni, Arpa, Regione, Sovrintendenza, Provincia, Comunità Montane, Enti Parco, ed eventuali altri)</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Redazione pratiche di svincolo, paesaggistiche, relazioni ambientali (ove necessarie e/o richieste dagli enti);</a:t>
            </a:r>
            <a:endParaRPr lang="it-IT" sz="12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Redazione dell'Analisi di Impatto Elettromagnetico (AIE);</a:t>
            </a: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Times New Roman" panose="02020603050405020304" pitchFamily="18" charset="0"/>
              </a:rPr>
              <a:t>Verifiche Statiche con e senza documentazione disponibile (anche con rilievo strutture, prove non distruttive, verifica delle fondazioni, ricostruzione geometrica dei tralicci);</a:t>
            </a: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Times New Roman" panose="02020603050405020304" pitchFamily="18" charset="0"/>
              </a:rPr>
              <a:t>Caratterizzazioni e controlli non distruttivi su infrastrutture per telecomunicazioni mobili;</a:t>
            </a: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Times New Roman" panose="02020603050405020304" pitchFamily="18" charset="0"/>
              </a:rPr>
              <a:t>Redazione della Certificazione di idoneità statica (C.I.S.) pali e tralicci</a:t>
            </a: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Redazione dell'Analisi Geotecnica e Relazione Geologica;</a:t>
            </a:r>
            <a:endParaRPr lang="it-IT" sz="12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Redazione dell'Analisi di Impatto Acustico;</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Richiesta di nuova utenza elettrica, sopralluogo di Fattibilità, predisposizione e raccolta firma sul preventivo, invio per accettazione, comunicazione di Pronto Impianto Cliente;</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Coordinamento Sicurezza in fase di progettazione;</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Redazione Progetto Esecutivo;</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Redazione perizie giurate post attivazione;</a:t>
            </a:r>
            <a:endParaRPr lang="it-IT" sz="11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200" dirty="0">
                <a:latin typeface="Calibri" panose="020F0502020204030204" pitchFamily="34" charset="0"/>
                <a:ea typeface="Calibri" panose="020F0502020204030204" pitchFamily="34" charset="0"/>
                <a:cs typeface="Calibri" panose="020F0502020204030204" pitchFamily="34" charset="0"/>
              </a:rPr>
              <a:t>Redazione Analisi Impatto Elettromagnetico di post attivazione.</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48221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7</a:t>
            </a:fld>
            <a:endParaRPr lang="en-US" dirty="0"/>
          </a:p>
        </p:txBody>
      </p:sp>
      <p:sp>
        <p:nvSpPr>
          <p:cNvPr id="9" name="CasellaDiTesto 8"/>
          <p:cNvSpPr txBox="1"/>
          <p:nvPr/>
        </p:nvSpPr>
        <p:spPr>
          <a:xfrm>
            <a:off x="773944" y="871469"/>
            <a:ext cx="5197257"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rPr>
              <a:t>Business Unit Telefonia Mobile</a:t>
            </a:r>
          </a:p>
        </p:txBody>
      </p:sp>
      <p:sp>
        <p:nvSpPr>
          <p:cNvPr id="2" name="Rettangolo 1"/>
          <p:cNvSpPr/>
          <p:nvPr/>
        </p:nvSpPr>
        <p:spPr>
          <a:xfrm>
            <a:off x="479502" y="2463937"/>
            <a:ext cx="11162035" cy="2848280"/>
          </a:xfrm>
          <a:prstGeom prst="rect">
            <a:avLst/>
          </a:prstGeom>
        </p:spPr>
        <p:txBody>
          <a:bodyPr wrap="square">
            <a:spAutoFit/>
          </a:bodyPr>
          <a:lstStyle/>
          <a:p>
            <a:pPr algn="just">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Permit Management.</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Il successo di un piano di rollout per una rete di telecomunicazioni è altamente dipendente dall’ottenimento dei permessi.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La fase di progettazione pertanto deve necessariamente essere completata con la presentazione del pacchetto permessi e soprattutto con il </a:t>
            </a:r>
            <a:r>
              <a:rPr lang="it-IT" sz="1400" b="1" dirty="0">
                <a:latin typeface="Calibri" panose="020F0502020204030204" pitchFamily="34" charset="0"/>
                <a:ea typeface="Calibri" panose="020F0502020204030204" pitchFamily="34" charset="0"/>
                <a:cs typeface="Calibri" panose="020F0502020204030204" pitchFamily="34" charset="0"/>
              </a:rPr>
              <a:t>pushing</a:t>
            </a:r>
            <a:r>
              <a:rPr lang="it-IT" sz="1400" dirty="0">
                <a:latin typeface="Calibri" panose="020F0502020204030204" pitchFamily="34" charset="0"/>
                <a:ea typeface="Calibri" panose="020F0502020204030204" pitchFamily="34" charset="0"/>
                <a:cs typeface="Calibri" panose="020F0502020204030204" pitchFamily="34" charset="0"/>
              </a:rPr>
              <a:t> verso le amministrazioni per l’ottenimento di tutti i permessi necessari per la realizzazione ed attivazione dei siti.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Il servizio si riveste di una connotazione strettamente territoriale perché è necessario una costante interlocuzione con le amministrazioni comunali, le agenzie regionali di protezione ambientale, i dipartimenti regionali, le sovrintendenze ambientali e monumentali, i vari enti parco, i dipartimenti del Genio Civile e tutti gli ulteriori enti eventualmente coinvolti in funzione della presenza o meno dei diversi vincoli.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Per questi motivi </a:t>
            </a:r>
            <a:r>
              <a:rPr lang="it-IT" sz="1400" b="1" dirty="0">
                <a:latin typeface="Calibri" panose="020F0502020204030204" pitchFamily="34" charset="0"/>
                <a:ea typeface="Calibri" panose="020F0502020204030204" pitchFamily="34" charset="0"/>
                <a:cs typeface="Calibri" panose="020F0502020204030204" pitchFamily="34" charset="0"/>
              </a:rPr>
              <a:t>MEDINET </a:t>
            </a:r>
            <a:r>
              <a:rPr lang="it-IT" sz="1400" dirty="0">
                <a:latin typeface="Calibri" panose="020F0502020204030204" pitchFamily="34" charset="0"/>
                <a:ea typeface="Calibri" panose="020F0502020204030204" pitchFamily="34" charset="0"/>
                <a:cs typeface="Calibri" panose="020F0502020204030204" pitchFamily="34" charset="0"/>
              </a:rPr>
              <a:t>con il dipartimento </a:t>
            </a:r>
            <a:r>
              <a:rPr lang="it-IT" sz="1400" b="1" dirty="0">
                <a:latin typeface="Calibri" panose="020F0502020204030204" pitchFamily="34" charset="0"/>
                <a:ea typeface="Calibri" panose="020F0502020204030204" pitchFamily="34" charset="0"/>
                <a:cs typeface="Calibri" panose="020F0502020204030204" pitchFamily="34" charset="0"/>
              </a:rPr>
              <a:t>Permit</a:t>
            </a:r>
            <a:r>
              <a:rPr lang="it-IT" sz="1400" dirty="0">
                <a:latin typeface="Calibri" panose="020F0502020204030204" pitchFamily="34" charset="0"/>
                <a:ea typeface="Calibri" panose="020F0502020204030204" pitchFamily="34" charset="0"/>
                <a:cs typeface="Calibri" panose="020F0502020204030204" pitchFamily="34" charset="0"/>
              </a:rPr>
              <a:t> è fortemente radicata sul territorio, segue step by step l’iter burocratico delle pratiche, confrontandosi quotidianamente con gli enti preposti, agevolandone altresì il percorso ed informando tempestivamente il </a:t>
            </a:r>
            <a:r>
              <a:rPr lang="it-IT" sz="1400" b="1" dirty="0">
                <a:latin typeface="Calibri" panose="020F0502020204030204" pitchFamily="34" charset="0"/>
                <a:ea typeface="Calibri" panose="020F0502020204030204" pitchFamily="34" charset="0"/>
                <a:cs typeface="Calibri" panose="020F0502020204030204" pitchFamily="34" charset="0"/>
              </a:rPr>
              <a:t>Cliente</a:t>
            </a:r>
            <a:r>
              <a:rPr lang="it-IT" sz="1400" dirty="0">
                <a:latin typeface="Calibri" panose="020F0502020204030204" pitchFamily="34" charset="0"/>
                <a:ea typeface="Calibri" panose="020F0502020204030204" pitchFamily="34" charset="0"/>
                <a:cs typeface="Calibri" panose="020F0502020204030204" pitchFamily="34" charset="0"/>
              </a:rPr>
              <a:t> sugli sviluppi.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Perfezionato con la propria azione di </a:t>
            </a:r>
            <a:r>
              <a:rPr lang="it-IT" sz="1400" b="1" dirty="0">
                <a:latin typeface="Calibri" panose="020F0502020204030204" pitchFamily="34" charset="0"/>
                <a:ea typeface="Calibri" panose="020F0502020204030204" pitchFamily="34" charset="0"/>
                <a:cs typeface="Calibri" panose="020F0502020204030204" pitchFamily="34" charset="0"/>
              </a:rPr>
              <a:t>monitoraggio e pushing</a:t>
            </a:r>
            <a:r>
              <a:rPr lang="it-IT" sz="1400" dirty="0">
                <a:latin typeface="Calibri" panose="020F0502020204030204" pitchFamily="34" charset="0"/>
                <a:ea typeface="Calibri" panose="020F0502020204030204" pitchFamily="34" charset="0"/>
                <a:cs typeface="Calibri" panose="020F0502020204030204" pitchFamily="34" charset="0"/>
              </a:rPr>
              <a:t> l’iter permessi, </a:t>
            </a:r>
            <a:r>
              <a:rPr lang="it-IT" sz="1400" b="1" dirty="0">
                <a:latin typeface="Calibri" panose="020F0502020204030204" pitchFamily="34" charset="0"/>
                <a:ea typeface="Calibri" panose="020F0502020204030204" pitchFamily="34" charset="0"/>
                <a:cs typeface="Calibri" panose="020F0502020204030204" pitchFamily="34" charset="0"/>
              </a:rPr>
              <a:t>MEDINET</a:t>
            </a:r>
            <a:r>
              <a:rPr lang="it-IT" sz="1400" dirty="0">
                <a:latin typeface="Calibri" panose="020F0502020204030204" pitchFamily="34" charset="0"/>
                <a:ea typeface="Calibri" panose="020F0502020204030204" pitchFamily="34" charset="0"/>
                <a:cs typeface="Calibri" panose="020F0502020204030204" pitchFamily="34" charset="0"/>
              </a:rPr>
              <a:t> consegna la documentazione attestante l’ottenimento di tutti i permessi necessari all’apertura del cantiere (Urbanistico, Sanitario, Genio Civile ove necessario) per l’implementazione del sito: supporto informatico con la digitalizzazione dell’intero pacchetto permessi e binder cartaceo con tutti gli originali dei documenti protocollati presso gli enti.</a:t>
            </a:r>
            <a:endParaRPr lang="it-IT"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01102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8</a:t>
            </a:fld>
            <a:endParaRPr lang="en-US" dirty="0"/>
          </a:p>
        </p:txBody>
      </p:sp>
      <p:sp>
        <p:nvSpPr>
          <p:cNvPr id="6" name="CasellaDiTesto 5"/>
          <p:cNvSpPr txBox="1"/>
          <p:nvPr/>
        </p:nvSpPr>
        <p:spPr>
          <a:xfrm>
            <a:off x="773944" y="871469"/>
            <a:ext cx="5197257"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rPr>
              <a:t>Business Unit Telefonia Mobile</a:t>
            </a:r>
          </a:p>
        </p:txBody>
      </p:sp>
      <p:sp>
        <p:nvSpPr>
          <p:cNvPr id="8" name="Rettangolo 7"/>
          <p:cNvSpPr/>
          <p:nvPr/>
        </p:nvSpPr>
        <p:spPr>
          <a:xfrm>
            <a:off x="490655" y="2376311"/>
            <a:ext cx="11150882" cy="4231351"/>
          </a:xfrm>
          <a:prstGeom prst="rect">
            <a:avLst/>
          </a:prstGeom>
        </p:spPr>
        <p:txBody>
          <a:bodyPr wrap="square">
            <a:spAutoFit/>
          </a:bodyPr>
          <a:lstStyle/>
          <a:p>
            <a:pPr algn="just">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Gestione Cantiere.</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Il servizio di gestione del Cantiere si articola nelle seguenti attività:</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Coordinamento Sicurezza in fase di esecuzione lavori;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Direzione Lavori;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Responsabilità dei Lavori;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Adempimenti previsti dalla legge per apertura cantiere (Subappalto, DURC, etc.);</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RSU e Collaudo Statico.</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Civil works.</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MEDINET</a:t>
            </a:r>
            <a:r>
              <a:rPr lang="it-IT" sz="1400" dirty="0">
                <a:latin typeface="Calibri" panose="020F0502020204030204" pitchFamily="34" charset="0"/>
                <a:ea typeface="Calibri" panose="020F0502020204030204" pitchFamily="34" charset="0"/>
                <a:cs typeface="Calibri" panose="020F0502020204030204" pitchFamily="34" charset="0"/>
              </a:rPr>
              <a:t> esegue tutte le opere civili ed impiantistiche necessarie alla realizzazione delle Stazioni Radio Base sia per News Site che per Site Sharing ed in dettaglio:</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Opere civili di predisposizione del sito (scavi ed opere di fondazione);</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Impianto elettrico e di terra;</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Impianto allarmi e segnalazione;</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Ampliamento o rinforzo delle strutture porta antenne esistenti secondo la tipologia di sito.</a:t>
            </a:r>
            <a:endParaRPr lang="it-IT"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26144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egnaposto data 3"/>
          <p:cNvSpPr>
            <a:spLocks noGrp="1"/>
          </p:cNvSpPr>
          <p:nvPr>
            <p:ph type="dt" sz="half" idx="10"/>
          </p:nvPr>
        </p:nvSpPr>
        <p:spPr/>
        <p:txBody>
          <a:bodyPr/>
          <a:lstStyle/>
          <a:p>
            <a:fld id="{687174CB-F341-403C-B6EE-2A8295F8ECCE}" type="datetime1">
              <a:rPr lang="it-IT" smtClean="0"/>
              <a:pPr/>
              <a:t>23/10/23</a:t>
            </a:fld>
            <a:endParaRPr lang="en-US" dirty="0"/>
          </a:p>
        </p:txBody>
      </p:sp>
      <p:sp>
        <p:nvSpPr>
          <p:cNvPr id="5" name="Segnaposto numero diapositiva 4"/>
          <p:cNvSpPr>
            <a:spLocks noGrp="1"/>
          </p:cNvSpPr>
          <p:nvPr>
            <p:ph type="sldNum" sz="quarter" idx="12"/>
          </p:nvPr>
        </p:nvSpPr>
        <p:spPr/>
        <p:txBody>
          <a:bodyPr/>
          <a:lstStyle/>
          <a:p>
            <a:fld id="{D57F1E4F-1CFF-5643-939E-217C01CDF565}" type="slidenum">
              <a:rPr lang="en-US" smtClean="0"/>
              <a:pPr/>
              <a:t>9</a:t>
            </a:fld>
            <a:endParaRPr lang="en-US" dirty="0"/>
          </a:p>
        </p:txBody>
      </p:sp>
      <p:sp>
        <p:nvSpPr>
          <p:cNvPr id="6" name="CasellaDiTesto 5"/>
          <p:cNvSpPr txBox="1"/>
          <p:nvPr/>
        </p:nvSpPr>
        <p:spPr>
          <a:xfrm>
            <a:off x="773944" y="871469"/>
            <a:ext cx="5197257" cy="369332"/>
          </a:xfrm>
          <a:prstGeom prst="rect">
            <a:avLst/>
          </a:prstGeom>
          <a:noFill/>
        </p:spPr>
        <p:txBody>
          <a:bodyPr wrap="none" rtlCol="0">
            <a:spAutoFit/>
          </a:bodyPr>
          <a:lstStyle/>
          <a:p>
            <a:r>
              <a:rPr lang="it-IT" b="1" dirty="0">
                <a:solidFill>
                  <a:schemeClr val="bg1"/>
                </a:solidFill>
              </a:rPr>
              <a:t>Portafoglio Servizi: </a:t>
            </a:r>
            <a:r>
              <a:rPr lang="it-IT" sz="1600" b="1" dirty="0">
                <a:solidFill>
                  <a:schemeClr val="bg1"/>
                </a:solidFill>
              </a:rPr>
              <a:t>Business Unit Telefonia Mobile</a:t>
            </a:r>
          </a:p>
        </p:txBody>
      </p:sp>
      <p:sp>
        <p:nvSpPr>
          <p:cNvPr id="7" name="Rettangolo 6"/>
          <p:cNvSpPr/>
          <p:nvPr/>
        </p:nvSpPr>
        <p:spPr>
          <a:xfrm>
            <a:off x="490655" y="2246835"/>
            <a:ext cx="11150882" cy="4000839"/>
          </a:xfrm>
          <a:prstGeom prst="rect">
            <a:avLst/>
          </a:prstGeom>
        </p:spPr>
        <p:txBody>
          <a:bodyPr wrap="square">
            <a:spAutoFit/>
          </a:bodyPr>
          <a:lstStyle/>
          <a:p>
            <a:pPr>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Installation &amp; Commissioning.</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it-IT" sz="1400" b="1" dirty="0">
                <a:latin typeface="Calibri" panose="020F0502020204030204" pitchFamily="34" charset="0"/>
                <a:ea typeface="Times New Roman" panose="02020603050405020304" pitchFamily="18" charset="0"/>
                <a:cs typeface="Calibri" panose="020F0502020204030204" pitchFamily="34" charset="0"/>
              </a:rPr>
              <a:t>MEDINET </a:t>
            </a:r>
            <a:r>
              <a:rPr lang="it-IT" sz="1400" dirty="0">
                <a:latin typeface="Calibri" panose="020F0502020204030204" pitchFamily="34" charset="0"/>
                <a:ea typeface="Times New Roman" panose="02020603050405020304" pitchFamily="18" charset="0"/>
                <a:cs typeface="Calibri" panose="020F0502020204030204" pitchFamily="34" charset="0"/>
              </a:rPr>
              <a:t>eroga il servizio di installazione, collaudo ed integrazione in rete di apparati d’accesso GSM/UMTS in diversa tecnologia (NSN, Alcatel-Lucent, Ericsson, Huawei). In particolare i servizi offerti sono:</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it-IT" sz="1400" dirty="0">
                <a:latin typeface="Calibri" panose="020F0502020204030204" pitchFamily="34" charset="0"/>
                <a:ea typeface="Times New Roman" panose="02020603050405020304" pitchFamily="18"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Allestimenti tecnologici per locali tecnici tipo shelters, rooms;</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Calibri" panose="020F0502020204030204" pitchFamily="34" charset="0"/>
                <a:cs typeface="Calibri" panose="020F0502020204030204" pitchFamily="34" charset="0"/>
              </a:rPr>
              <a:t>Installazione e commissioning di BTS, Antenne RF e Microwave PDH/SDH;</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0"/>
              </a:spcAft>
              <a:buFont typeface="Wingdings" panose="05000000000000000000" pitchFamily="2" charset="2"/>
              <a:buChar char="Ø"/>
            </a:pPr>
            <a:r>
              <a:rPr lang="it-IT" sz="1400" dirty="0">
                <a:latin typeface="Calibri" panose="020F0502020204030204" pitchFamily="34" charset="0"/>
                <a:ea typeface="Times New Roman" panose="02020603050405020304" pitchFamily="18" charset="0"/>
                <a:cs typeface="Calibri" panose="020F0502020204030204" pitchFamily="34" charset="0"/>
              </a:rPr>
              <a:t>Integrazione in rete degli apparati installati.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it-IT" sz="1400" dirty="0">
                <a:latin typeface="Calibri" panose="020F0502020204030204" pitchFamily="34" charset="0"/>
                <a:ea typeface="Times New Roman" panose="02020603050405020304" pitchFamily="18"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Upgrade Tecnologico Impianti esistenti.</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MEDINET</a:t>
            </a:r>
            <a:r>
              <a:rPr lang="it-IT" sz="1400" dirty="0">
                <a:latin typeface="Calibri" panose="020F0502020204030204" pitchFamily="34" charset="0"/>
                <a:ea typeface="Calibri" panose="020F0502020204030204" pitchFamily="34" charset="0"/>
                <a:cs typeface="Calibri" panose="020F0502020204030204" pitchFamily="34" charset="0"/>
              </a:rPr>
              <a:t> esegue la progettazione ed implementazione di interventi di ammodernamento tecnologico, ottimizzazione, estensione dei sistemi radianti su impianti esistenti già a traffico. Pertanto analogamente ai New Sites e Site Sharing, fornisce al </a:t>
            </a:r>
            <a:r>
              <a:rPr lang="it-IT" sz="1400" b="1" dirty="0">
                <a:latin typeface="Calibri" panose="020F0502020204030204" pitchFamily="34" charset="0"/>
                <a:ea typeface="Calibri" panose="020F0502020204030204" pitchFamily="34" charset="0"/>
                <a:cs typeface="Calibri" panose="020F0502020204030204" pitchFamily="34" charset="0"/>
              </a:rPr>
              <a:t>Cliente</a:t>
            </a:r>
            <a:r>
              <a:rPr lang="it-IT" sz="1400" dirty="0">
                <a:latin typeface="Calibri" panose="020F0502020204030204" pitchFamily="34" charset="0"/>
                <a:ea typeface="Calibri" panose="020F0502020204030204" pitchFamily="34" charset="0"/>
                <a:cs typeface="Calibri" panose="020F0502020204030204" pitchFamily="34" charset="0"/>
              </a:rPr>
              <a:t> la</a:t>
            </a:r>
            <a:r>
              <a:rPr lang="it-IT" sz="1400" b="1" dirty="0">
                <a:latin typeface="Arial" panose="020B0604020202020204" pitchFamily="34" charset="0"/>
                <a:ea typeface="Times New Roman" panose="02020603050405020304" pitchFamily="18" charset="0"/>
                <a:cs typeface="Times New Roman" panose="02020603050405020304" pitchFamily="18" charset="0"/>
              </a:rPr>
              <a:t> </a:t>
            </a:r>
            <a:r>
              <a:rPr lang="it-IT" sz="1400" dirty="0">
                <a:latin typeface="Calibri" panose="020F0502020204030204" pitchFamily="34" charset="0"/>
                <a:ea typeface="Calibri" panose="020F0502020204030204" pitchFamily="34" charset="0"/>
                <a:cs typeface="Calibri" panose="020F0502020204030204" pitchFamily="34" charset="0"/>
              </a:rPr>
              <a:t>prestazione di servizi professionali e di </a:t>
            </a:r>
            <a:r>
              <a:rPr lang="it-IT" sz="1400" b="1" dirty="0">
                <a:latin typeface="Calibri" panose="020F0502020204030204" pitchFamily="34" charset="0"/>
                <a:ea typeface="Calibri" panose="020F0502020204030204" pitchFamily="34" charset="0"/>
                <a:cs typeface="Calibri" panose="020F0502020204030204" pitchFamily="34" charset="0"/>
              </a:rPr>
              <a:t>infrastructural tlc engineering </a:t>
            </a:r>
            <a:r>
              <a:rPr lang="it-IT" sz="1400" dirty="0">
                <a:latin typeface="Calibri" panose="020F0502020204030204" pitchFamily="34" charset="0"/>
                <a:ea typeface="Calibri" panose="020F0502020204030204" pitchFamily="34" charset="0"/>
                <a:cs typeface="Calibri" panose="020F0502020204030204" pitchFamily="34" charset="0"/>
              </a:rPr>
              <a:t>finalizzati all’implementazione e all’estensione dei sistemi radio 3rd layer UMTS @ 2100 MHz, UMTS @ 900 MHz, LTE @ 1800 MHz e LTE 2600 MHz di stazioni radio base esistenti ed in esercizio.</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dirty="0">
                <a:latin typeface="Calibri" panose="020F0502020204030204" pitchFamily="34" charset="0"/>
                <a:ea typeface="Calibri" panose="020F0502020204030204" pitchFamily="34" charset="0"/>
                <a:cs typeface="Calibri" panose="020F0502020204030204" pitchFamily="34" charset="0"/>
              </a:rPr>
              <a:t> </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Consulenza Cliente.</a:t>
            </a:r>
            <a:endParaRPr lang="it-IT"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0"/>
              </a:spcAft>
            </a:pPr>
            <a:r>
              <a:rPr lang="it-IT" sz="1400" b="1" dirty="0">
                <a:latin typeface="Calibri" panose="020F0502020204030204" pitchFamily="34" charset="0"/>
                <a:ea typeface="Calibri" panose="020F0502020204030204" pitchFamily="34" charset="0"/>
                <a:cs typeface="Calibri" panose="020F0502020204030204" pitchFamily="34" charset="0"/>
              </a:rPr>
              <a:t>MEDINET</a:t>
            </a:r>
            <a:r>
              <a:rPr lang="it-IT" sz="1400" dirty="0">
                <a:latin typeface="Calibri" panose="020F0502020204030204" pitchFamily="34" charset="0"/>
                <a:ea typeface="Calibri" panose="020F0502020204030204" pitchFamily="34" charset="0"/>
                <a:cs typeface="Calibri" panose="020F0502020204030204" pitchFamily="34" charset="0"/>
              </a:rPr>
              <a:t> fornisce consulenza, con l’impiego presso sede </a:t>
            </a:r>
            <a:r>
              <a:rPr lang="it-IT" sz="1400" b="1" dirty="0">
                <a:latin typeface="Calibri" panose="020F0502020204030204" pitchFamily="34" charset="0"/>
                <a:ea typeface="Calibri" panose="020F0502020204030204" pitchFamily="34" charset="0"/>
                <a:cs typeface="Calibri" panose="020F0502020204030204" pitchFamily="34" charset="0"/>
              </a:rPr>
              <a:t>Cliente</a:t>
            </a:r>
            <a:r>
              <a:rPr lang="it-IT" sz="1400" dirty="0">
                <a:latin typeface="Calibri" panose="020F0502020204030204" pitchFamily="34" charset="0"/>
                <a:ea typeface="Calibri" panose="020F0502020204030204" pitchFamily="34" charset="0"/>
                <a:cs typeface="Calibri" panose="020F0502020204030204" pitchFamily="34" charset="0"/>
              </a:rPr>
              <a:t> di proprie figure professionali, per attività di </a:t>
            </a:r>
            <a:r>
              <a:rPr lang="it-IT" sz="1400" b="1" dirty="0">
                <a:latin typeface="Calibri" panose="020F0502020204030204" pitchFamily="34" charset="0"/>
                <a:ea typeface="Calibri" panose="020F0502020204030204" pitchFamily="34" charset="0"/>
                <a:cs typeface="Calibri" panose="020F0502020204030204" pitchFamily="34" charset="0"/>
              </a:rPr>
              <a:t>Project management, Logistica, Radio </a:t>
            </a:r>
            <a:r>
              <a:rPr lang="it-IT" sz="1400" b="1" dirty="0" err="1">
                <a:latin typeface="Calibri" panose="020F0502020204030204" pitchFamily="34" charset="0"/>
                <a:ea typeface="Calibri" panose="020F0502020204030204" pitchFamily="34" charset="0"/>
                <a:cs typeface="Calibri" panose="020F0502020204030204" pitchFamily="34" charset="0"/>
              </a:rPr>
              <a:t>Frequency</a:t>
            </a:r>
            <a:r>
              <a:rPr lang="it-IT" sz="1400" b="1" dirty="0">
                <a:latin typeface="Calibri" panose="020F0502020204030204" pitchFamily="34" charset="0"/>
                <a:ea typeface="Calibri" panose="020F0502020204030204" pitchFamily="34" charset="0"/>
                <a:cs typeface="Calibri" panose="020F0502020204030204" pitchFamily="34" charset="0"/>
              </a:rPr>
              <a:t> Design, Network </a:t>
            </a:r>
            <a:r>
              <a:rPr lang="it-IT" sz="1400" b="1" dirty="0" err="1">
                <a:latin typeface="Calibri" panose="020F0502020204030204" pitchFamily="34" charset="0"/>
                <a:ea typeface="Calibri" panose="020F0502020204030204" pitchFamily="34" charset="0"/>
                <a:cs typeface="Calibri" panose="020F0502020204030204" pitchFamily="34" charset="0"/>
              </a:rPr>
              <a:t>Optimization</a:t>
            </a:r>
            <a:r>
              <a:rPr lang="it-IT" sz="1400" b="1" dirty="0">
                <a:latin typeface="Calibri" panose="020F0502020204030204" pitchFamily="34" charset="0"/>
                <a:ea typeface="Calibri" panose="020F0502020204030204" pitchFamily="34" charset="0"/>
                <a:cs typeface="Calibri" panose="020F0502020204030204" pitchFamily="34" charset="0"/>
              </a:rPr>
              <a:t>, </a:t>
            </a:r>
            <a:r>
              <a:rPr lang="it-IT" sz="1400" b="1" dirty="0" err="1">
                <a:latin typeface="Calibri" panose="020F0502020204030204" pitchFamily="34" charset="0"/>
                <a:ea typeface="Calibri" panose="020F0502020204030204" pitchFamily="34" charset="0"/>
                <a:cs typeface="Calibri" panose="020F0502020204030204" pitchFamily="34" charset="0"/>
              </a:rPr>
              <a:t>Microwave</a:t>
            </a:r>
            <a:r>
              <a:rPr lang="it-IT" sz="1400" b="1" dirty="0">
                <a:latin typeface="Calibri" panose="020F0502020204030204" pitchFamily="34" charset="0"/>
                <a:ea typeface="Calibri" panose="020F0502020204030204" pitchFamily="34" charset="0"/>
                <a:cs typeface="Calibri" panose="020F0502020204030204" pitchFamily="34" charset="0"/>
              </a:rPr>
              <a:t> Planning, Permit Management, Network Implementation ed Alta Sorveglianza di cantiere.</a:t>
            </a:r>
            <a:endParaRPr lang="it-IT" sz="1400" b="1"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925353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la riunioni ione">
  <a:themeElements>
    <a:clrScheme name="Sala riunioni ione">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Sala riunioni ione">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ilievo">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lumMod val="100000"/>
              </a:schemeClr>
            </a:gs>
          </a:gsLst>
          <a:lin ang="5040000" scaled="1"/>
        </a:gradFill>
        <a:gradFill rotWithShape="1">
          <a:gsLst>
            <a:gs pos="0">
              <a:schemeClr val="phClr"/>
            </a:gs>
            <a:gs pos="100000">
              <a:schemeClr val="phClr">
                <a:shade val="75000"/>
                <a:satMod val="120000"/>
                <a:lumMod val="9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scene3d>
            <a:camera prst="orthographicFront">
              <a:rot lat="0" lon="0" rev="0"/>
            </a:camera>
            <a:lightRig rig="threePt" dir="tl">
              <a:rot lat="0" lon="0" rev="20400000"/>
            </a:lightRig>
          </a:scene3d>
          <a:sp3d>
            <a:bevelT w="50800" h="12700" prst="softRound"/>
          </a:sp3d>
        </a:effectStyle>
        <a:effectStyle>
          <a:effectLst>
            <a:outerShdw blurRad="44450" dist="50800" dir="5400000" sx="96000" rotWithShape="0">
              <a:srgbClr val="000000">
                <a:alpha val="34000"/>
              </a:srgbClr>
            </a:outerShdw>
          </a:effectLst>
          <a:scene3d>
            <a:camera prst="orthographicFront">
              <a:rot lat="0" lon="0" rev="0"/>
            </a:camera>
            <a:lightRig rig="threePt" dir="tl">
              <a:rot lat="0" lon="0" rev="20400000"/>
            </a:lightRig>
          </a:scene3d>
          <a:sp3d contourW="15875">
            <a:bevelT w="101600" h="25400" prst="softRound"/>
            <a:contourClr>
              <a:schemeClr val="phClr">
                <a:shade val="30000"/>
              </a:schemeClr>
            </a:contourClr>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17068</TotalTime>
  <Words>3794</Words>
  <Application>Microsoft Macintosh PowerPoint</Application>
  <PresentationFormat>Widescreen</PresentationFormat>
  <Paragraphs>312</Paragraphs>
  <Slides>21</Slides>
  <Notes>2</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21</vt:i4>
      </vt:variant>
    </vt:vector>
  </HeadingPairs>
  <TitlesOfParts>
    <vt:vector size="29" baseType="lpstr">
      <vt:lpstr>Arial</vt:lpstr>
      <vt:lpstr>Calibri</vt:lpstr>
      <vt:lpstr>Calibri-Bold</vt:lpstr>
      <vt:lpstr>Century Gothic</vt:lpstr>
      <vt:lpstr>Times New Roman</vt:lpstr>
      <vt:lpstr>Wingdings</vt:lpstr>
      <vt:lpstr>Wingdings 3</vt:lpstr>
      <vt:lpstr>Sala riunioni ione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Gianpiero Sisto</dc:creator>
  <cp:lastModifiedBy>Gianpiero Sisto</cp:lastModifiedBy>
  <cp:revision>203</cp:revision>
  <dcterms:created xsi:type="dcterms:W3CDTF">2013-10-31T13:30:06Z</dcterms:created>
  <dcterms:modified xsi:type="dcterms:W3CDTF">2023-10-23T15:20:29Z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ies>
</file>

<file path=docProps/thumbnail.jpeg>
</file>